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4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720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144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34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52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96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46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67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012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911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91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4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A623A-E0D6-E045-942C-5E993454AB05}" type="datetimeFigureOut">
              <a:rPr lang="nl-NL" smtClean="0"/>
              <a:t>22-11-2016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B87DB-388E-A54B-B4CF-9BB0CD8D2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633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Huurlasten grafiek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38100"/>
            <a:ext cx="8997696" cy="676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6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133313"/>
              </p:ext>
            </p:extLst>
          </p:nvPr>
        </p:nvGraphicFramePr>
        <p:xfrm>
          <a:off x="286433" y="703777"/>
          <a:ext cx="8659754" cy="5507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9245600" imgH="5880100" progId="Word.Document.12">
                  <p:embed/>
                </p:oleObj>
              </mc:Choice>
              <mc:Fallback>
                <p:oleObj name="Document" r:id="rId3" imgW="9245600" imgH="5880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433" y="703777"/>
                        <a:ext cx="8659754" cy="5507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786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Diavoorstelling (4:3)</PresentationFormat>
  <Paragraphs>0</Paragraphs>
  <Slides>2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Office-thema</vt:lpstr>
      <vt:lpstr>Document</vt:lpstr>
      <vt:lpstr>PowerPoint-presentatie</vt:lpstr>
      <vt:lpstr>PowerPoint-presentatie</vt:lpstr>
    </vt:vector>
  </TitlesOfParts>
  <Company>thuis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Eric Wilms</dc:creator>
  <cp:lastModifiedBy>Viki.Leysen</cp:lastModifiedBy>
  <cp:revision>2</cp:revision>
  <dcterms:created xsi:type="dcterms:W3CDTF">2016-11-18T16:47:14Z</dcterms:created>
  <dcterms:modified xsi:type="dcterms:W3CDTF">2016-11-22T07:47:02Z</dcterms:modified>
</cp:coreProperties>
</file>