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handoutMasterIdLst>
    <p:handoutMasterId r:id="rId30"/>
  </p:handoutMasterIdLst>
  <p:sldIdLst>
    <p:sldId id="258" r:id="rId2"/>
    <p:sldId id="276" r:id="rId3"/>
    <p:sldId id="257" r:id="rId4"/>
    <p:sldId id="259" r:id="rId5"/>
    <p:sldId id="277" r:id="rId6"/>
    <p:sldId id="278" r:id="rId7"/>
    <p:sldId id="260" r:id="rId8"/>
    <p:sldId id="261" r:id="rId9"/>
    <p:sldId id="262" r:id="rId10"/>
    <p:sldId id="263" r:id="rId11"/>
    <p:sldId id="264" r:id="rId12"/>
    <p:sldId id="265" r:id="rId13"/>
    <p:sldId id="266" r:id="rId14"/>
    <p:sldId id="267" r:id="rId15"/>
    <p:sldId id="268" r:id="rId16"/>
    <p:sldId id="269" r:id="rId17"/>
    <p:sldId id="270" r:id="rId18"/>
    <p:sldId id="272" r:id="rId19"/>
    <p:sldId id="271" r:id="rId20"/>
    <p:sldId id="275" r:id="rId21"/>
    <p:sldId id="283" r:id="rId22"/>
    <p:sldId id="279" r:id="rId23"/>
    <p:sldId id="280" r:id="rId24"/>
    <p:sldId id="282" r:id="rId25"/>
    <p:sldId id="281" r:id="rId26"/>
    <p:sldId id="273" r:id="rId27"/>
    <p:sldId id="274" r:id="rId28"/>
  </p:sldIdLst>
  <p:sldSz cx="9144000" cy="6858000" type="screen4x3"/>
  <p:notesSz cx="6669088"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A8"/>
    <a:srgbClr val="009EA3"/>
    <a:srgbClr val="00A6B8"/>
    <a:srgbClr val="009FA8"/>
    <a:srgbClr val="009F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0960" autoAdjust="0"/>
  </p:normalViewPr>
  <p:slideViewPr>
    <p:cSldViewPr>
      <p:cViewPr varScale="1">
        <p:scale>
          <a:sx n="50" d="100"/>
          <a:sy n="50" d="100"/>
        </p:scale>
        <p:origin x="912"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022" y="-90"/>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4E8674-F125-4042-953C-F316CBCFEFAB}"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nl-NL"/>
        </a:p>
      </dgm:t>
    </dgm:pt>
    <dgm:pt modelId="{007027CB-46E9-444C-BAC8-339EA0387A2A}">
      <dgm:prSet phldrT="[Tekst]"/>
      <dgm:spPr/>
      <dgm:t>
        <a:bodyPr/>
        <a:lstStyle/>
        <a:p>
          <a:r>
            <a:rPr lang="nl-NL" dirty="0"/>
            <a:t>Organiseren van buurtactiviteiten</a:t>
          </a:r>
        </a:p>
      </dgm:t>
    </dgm:pt>
    <dgm:pt modelId="{5FA5DDC1-3583-4E9E-B8F0-236FE3F82F19}" type="parTrans" cxnId="{9697DB3A-5310-4754-A82B-A58EDB2EE3EE}">
      <dgm:prSet/>
      <dgm:spPr/>
      <dgm:t>
        <a:bodyPr/>
        <a:lstStyle/>
        <a:p>
          <a:endParaRPr lang="nl-NL"/>
        </a:p>
      </dgm:t>
    </dgm:pt>
    <dgm:pt modelId="{A37F45A2-B196-45C3-BD5C-4AD67CBE267B}" type="sibTrans" cxnId="{9697DB3A-5310-4754-A82B-A58EDB2EE3EE}">
      <dgm:prSet/>
      <dgm:spPr/>
      <dgm:t>
        <a:bodyPr/>
        <a:lstStyle/>
        <a:p>
          <a:endParaRPr lang="nl-NL"/>
        </a:p>
      </dgm:t>
    </dgm:pt>
    <dgm:pt modelId="{C8577FBE-39E5-4067-8B78-6526CBD50BE8}">
      <dgm:prSet phldrT="[Tekst]"/>
      <dgm:spPr/>
      <dgm:t>
        <a:bodyPr/>
        <a:lstStyle/>
        <a:p>
          <a:r>
            <a:rPr lang="nl-NL" dirty="0"/>
            <a:t>Helpen in lokaal dienstencentrum</a:t>
          </a:r>
        </a:p>
      </dgm:t>
    </dgm:pt>
    <dgm:pt modelId="{2B20C163-3F86-42E3-8D86-E54451177F78}" type="parTrans" cxnId="{1F7365D1-3D24-43EA-BE42-BA998E84F749}">
      <dgm:prSet/>
      <dgm:spPr/>
      <dgm:t>
        <a:bodyPr/>
        <a:lstStyle/>
        <a:p>
          <a:endParaRPr lang="nl-NL"/>
        </a:p>
      </dgm:t>
    </dgm:pt>
    <dgm:pt modelId="{199D6AEC-7B60-4711-808E-7E3D2717CC13}" type="sibTrans" cxnId="{1F7365D1-3D24-43EA-BE42-BA998E84F749}">
      <dgm:prSet/>
      <dgm:spPr/>
      <dgm:t>
        <a:bodyPr/>
        <a:lstStyle/>
        <a:p>
          <a:endParaRPr lang="nl-NL"/>
        </a:p>
      </dgm:t>
    </dgm:pt>
    <dgm:pt modelId="{6729544D-6F22-4CC5-9FA6-0C902058AEF0}">
      <dgm:prSet phldrT="[Tekst]"/>
      <dgm:spPr/>
      <dgm:t>
        <a:bodyPr/>
        <a:lstStyle/>
        <a:p>
          <a:r>
            <a:rPr lang="nl-NL" dirty="0"/>
            <a:t>Signaalfunctie naar instanties</a:t>
          </a:r>
        </a:p>
      </dgm:t>
    </dgm:pt>
    <dgm:pt modelId="{C5A5BC22-D223-4CDC-866D-F2459329E76D}" type="parTrans" cxnId="{CE18CBA4-8A39-4996-B269-2F4D8392FC3F}">
      <dgm:prSet/>
      <dgm:spPr/>
      <dgm:t>
        <a:bodyPr/>
        <a:lstStyle/>
        <a:p>
          <a:endParaRPr lang="nl-NL"/>
        </a:p>
      </dgm:t>
    </dgm:pt>
    <dgm:pt modelId="{AD8B0385-A7CB-4B8C-8799-505312D71EE1}" type="sibTrans" cxnId="{CE18CBA4-8A39-4996-B269-2F4D8392FC3F}">
      <dgm:prSet/>
      <dgm:spPr/>
      <dgm:t>
        <a:bodyPr/>
        <a:lstStyle/>
        <a:p>
          <a:endParaRPr lang="nl-NL"/>
        </a:p>
      </dgm:t>
    </dgm:pt>
    <dgm:pt modelId="{B5B1EABF-38AA-4777-A8BD-A0DE71EC72E9}">
      <dgm:prSet phldrT="[Tekst]"/>
      <dgm:spPr/>
      <dgm:t>
        <a:bodyPr/>
        <a:lstStyle/>
        <a:p>
          <a:r>
            <a:rPr lang="nl-NL" dirty="0"/>
            <a:t>Ondersteuning vormingsprojecten</a:t>
          </a:r>
        </a:p>
      </dgm:t>
    </dgm:pt>
    <dgm:pt modelId="{A6A9D0FC-C031-4DA3-9C4C-5DC2F1BDFD9A}" type="parTrans" cxnId="{06FB95C9-9FAE-40FB-A3DB-180BEE8982DE}">
      <dgm:prSet/>
      <dgm:spPr/>
      <dgm:t>
        <a:bodyPr/>
        <a:lstStyle/>
        <a:p>
          <a:endParaRPr lang="nl-NL"/>
        </a:p>
      </dgm:t>
    </dgm:pt>
    <dgm:pt modelId="{29D595E7-D2AC-4DB5-A6DA-AFD1916DACBA}" type="sibTrans" cxnId="{06FB95C9-9FAE-40FB-A3DB-180BEE8982DE}">
      <dgm:prSet/>
      <dgm:spPr/>
      <dgm:t>
        <a:bodyPr/>
        <a:lstStyle/>
        <a:p>
          <a:endParaRPr lang="nl-NL"/>
        </a:p>
      </dgm:t>
    </dgm:pt>
    <dgm:pt modelId="{6DC8912D-CE6E-402D-B107-5496C50D503F}">
      <dgm:prSet phldrT="[Tekst]"/>
      <dgm:spPr/>
      <dgm:t>
        <a:bodyPr/>
        <a:lstStyle/>
        <a:p>
          <a:r>
            <a:rPr lang="nl-NL" dirty="0"/>
            <a:t>Nederlands aanleren</a:t>
          </a:r>
        </a:p>
      </dgm:t>
    </dgm:pt>
    <dgm:pt modelId="{4F698280-3B48-4A4E-9015-77B21E0D6063}" type="parTrans" cxnId="{3975440D-7D17-4404-A8A5-AF17BB93FBD6}">
      <dgm:prSet/>
      <dgm:spPr/>
      <dgm:t>
        <a:bodyPr/>
        <a:lstStyle/>
        <a:p>
          <a:endParaRPr lang="nl-NL"/>
        </a:p>
      </dgm:t>
    </dgm:pt>
    <dgm:pt modelId="{406C6C4A-9E4B-4A93-8E02-DBB9E1FA4756}" type="sibTrans" cxnId="{3975440D-7D17-4404-A8A5-AF17BB93FBD6}">
      <dgm:prSet/>
      <dgm:spPr/>
      <dgm:t>
        <a:bodyPr/>
        <a:lstStyle/>
        <a:p>
          <a:endParaRPr lang="nl-NL"/>
        </a:p>
      </dgm:t>
    </dgm:pt>
    <dgm:pt modelId="{123D719B-4CF5-40D8-AE66-9CD6628489D4}">
      <dgm:prSet phldrT="[Tekst]"/>
      <dgm:spPr/>
      <dgm:t>
        <a:bodyPr/>
        <a:lstStyle/>
        <a:p>
          <a:r>
            <a:rPr lang="nl-NL" dirty="0"/>
            <a:t>Andere huurders versterken</a:t>
          </a:r>
        </a:p>
      </dgm:t>
    </dgm:pt>
    <dgm:pt modelId="{318F7BAD-EB7D-4F36-9656-A97851ABE0D8}" type="parTrans" cxnId="{FE4C7521-959A-4ECC-B76F-CDE3D75A3789}">
      <dgm:prSet/>
      <dgm:spPr/>
      <dgm:t>
        <a:bodyPr/>
        <a:lstStyle/>
        <a:p>
          <a:endParaRPr lang="nl-NL"/>
        </a:p>
      </dgm:t>
    </dgm:pt>
    <dgm:pt modelId="{980E3C36-E8D7-44BA-A78A-04A231DA53AD}" type="sibTrans" cxnId="{FE4C7521-959A-4ECC-B76F-CDE3D75A3789}">
      <dgm:prSet/>
      <dgm:spPr/>
      <dgm:t>
        <a:bodyPr/>
        <a:lstStyle/>
        <a:p>
          <a:endParaRPr lang="nl-NL"/>
        </a:p>
      </dgm:t>
    </dgm:pt>
    <dgm:pt modelId="{3A153160-D693-473C-8B35-A1DEF0956B0C}" type="pres">
      <dgm:prSet presAssocID="{BD4E8674-F125-4042-953C-F316CBCFEFAB}" presName="cycle" presStyleCnt="0">
        <dgm:presLayoutVars>
          <dgm:dir/>
          <dgm:resizeHandles val="exact"/>
        </dgm:presLayoutVars>
      </dgm:prSet>
      <dgm:spPr/>
    </dgm:pt>
    <dgm:pt modelId="{D11FDD51-E99D-4449-8032-973815D93C96}" type="pres">
      <dgm:prSet presAssocID="{007027CB-46E9-444C-BAC8-339EA0387A2A}" presName="node" presStyleLbl="node1" presStyleIdx="0" presStyleCnt="6">
        <dgm:presLayoutVars>
          <dgm:bulletEnabled val="1"/>
        </dgm:presLayoutVars>
      </dgm:prSet>
      <dgm:spPr/>
    </dgm:pt>
    <dgm:pt modelId="{B3611C14-0A4D-42D8-82E8-E27BD5A2E923}" type="pres">
      <dgm:prSet presAssocID="{007027CB-46E9-444C-BAC8-339EA0387A2A}" presName="spNode" presStyleCnt="0"/>
      <dgm:spPr/>
    </dgm:pt>
    <dgm:pt modelId="{4362B95E-3C37-4C13-A0EA-63C5E7E4EEBA}" type="pres">
      <dgm:prSet presAssocID="{A37F45A2-B196-45C3-BD5C-4AD67CBE267B}" presName="sibTrans" presStyleLbl="sibTrans1D1" presStyleIdx="0" presStyleCnt="6"/>
      <dgm:spPr/>
    </dgm:pt>
    <dgm:pt modelId="{AD0C01DF-36C9-4CEA-AF5A-BB0096806990}" type="pres">
      <dgm:prSet presAssocID="{C8577FBE-39E5-4067-8B78-6526CBD50BE8}" presName="node" presStyleLbl="node1" presStyleIdx="1" presStyleCnt="6">
        <dgm:presLayoutVars>
          <dgm:bulletEnabled val="1"/>
        </dgm:presLayoutVars>
      </dgm:prSet>
      <dgm:spPr/>
    </dgm:pt>
    <dgm:pt modelId="{E1F7D82F-BCD7-49F9-99F1-0FC4CC8B26D8}" type="pres">
      <dgm:prSet presAssocID="{C8577FBE-39E5-4067-8B78-6526CBD50BE8}" presName="spNode" presStyleCnt="0"/>
      <dgm:spPr/>
    </dgm:pt>
    <dgm:pt modelId="{9370ACBB-3C0F-4C1A-95F9-F9DA9E3241AF}" type="pres">
      <dgm:prSet presAssocID="{199D6AEC-7B60-4711-808E-7E3D2717CC13}" presName="sibTrans" presStyleLbl="sibTrans1D1" presStyleIdx="1" presStyleCnt="6"/>
      <dgm:spPr/>
    </dgm:pt>
    <dgm:pt modelId="{EF37B27C-80D8-4169-AACF-D1A910006C39}" type="pres">
      <dgm:prSet presAssocID="{6729544D-6F22-4CC5-9FA6-0C902058AEF0}" presName="node" presStyleLbl="node1" presStyleIdx="2" presStyleCnt="6">
        <dgm:presLayoutVars>
          <dgm:bulletEnabled val="1"/>
        </dgm:presLayoutVars>
      </dgm:prSet>
      <dgm:spPr/>
    </dgm:pt>
    <dgm:pt modelId="{8176E40D-6B9A-4841-BC34-B5F8F7BDB360}" type="pres">
      <dgm:prSet presAssocID="{6729544D-6F22-4CC5-9FA6-0C902058AEF0}" presName="spNode" presStyleCnt="0"/>
      <dgm:spPr/>
    </dgm:pt>
    <dgm:pt modelId="{705017CC-F918-4E42-B274-5D48EDA7A2F9}" type="pres">
      <dgm:prSet presAssocID="{AD8B0385-A7CB-4B8C-8799-505312D71EE1}" presName="sibTrans" presStyleLbl="sibTrans1D1" presStyleIdx="2" presStyleCnt="6"/>
      <dgm:spPr/>
    </dgm:pt>
    <dgm:pt modelId="{6195F056-981F-4266-A76F-2AD247ACF9D5}" type="pres">
      <dgm:prSet presAssocID="{123D719B-4CF5-40D8-AE66-9CD6628489D4}" presName="node" presStyleLbl="node1" presStyleIdx="3" presStyleCnt="6">
        <dgm:presLayoutVars>
          <dgm:bulletEnabled val="1"/>
        </dgm:presLayoutVars>
      </dgm:prSet>
      <dgm:spPr/>
    </dgm:pt>
    <dgm:pt modelId="{9451436A-F017-4115-9597-6035DAB6345C}" type="pres">
      <dgm:prSet presAssocID="{123D719B-4CF5-40D8-AE66-9CD6628489D4}" presName="spNode" presStyleCnt="0"/>
      <dgm:spPr/>
    </dgm:pt>
    <dgm:pt modelId="{97A6CC76-98F1-465D-8852-D87BADDEC1E4}" type="pres">
      <dgm:prSet presAssocID="{980E3C36-E8D7-44BA-A78A-04A231DA53AD}" presName="sibTrans" presStyleLbl="sibTrans1D1" presStyleIdx="3" presStyleCnt="6"/>
      <dgm:spPr/>
    </dgm:pt>
    <dgm:pt modelId="{4C711A61-3C46-480F-B215-48BFBC48C325}" type="pres">
      <dgm:prSet presAssocID="{B5B1EABF-38AA-4777-A8BD-A0DE71EC72E9}" presName="node" presStyleLbl="node1" presStyleIdx="4" presStyleCnt="6">
        <dgm:presLayoutVars>
          <dgm:bulletEnabled val="1"/>
        </dgm:presLayoutVars>
      </dgm:prSet>
      <dgm:spPr/>
    </dgm:pt>
    <dgm:pt modelId="{766F6532-76CC-445C-B392-8A385FE31563}" type="pres">
      <dgm:prSet presAssocID="{B5B1EABF-38AA-4777-A8BD-A0DE71EC72E9}" presName="spNode" presStyleCnt="0"/>
      <dgm:spPr/>
    </dgm:pt>
    <dgm:pt modelId="{6B76A816-F398-40A6-A839-6239ABFCB9A9}" type="pres">
      <dgm:prSet presAssocID="{29D595E7-D2AC-4DB5-A6DA-AFD1916DACBA}" presName="sibTrans" presStyleLbl="sibTrans1D1" presStyleIdx="4" presStyleCnt="6"/>
      <dgm:spPr/>
    </dgm:pt>
    <dgm:pt modelId="{F5EFE7E8-1FCE-4581-A6E7-AF86AFF4113D}" type="pres">
      <dgm:prSet presAssocID="{6DC8912D-CE6E-402D-B107-5496C50D503F}" presName="node" presStyleLbl="node1" presStyleIdx="5" presStyleCnt="6">
        <dgm:presLayoutVars>
          <dgm:bulletEnabled val="1"/>
        </dgm:presLayoutVars>
      </dgm:prSet>
      <dgm:spPr/>
    </dgm:pt>
    <dgm:pt modelId="{0F701E52-F2FB-4329-860C-D53D0488C44A}" type="pres">
      <dgm:prSet presAssocID="{6DC8912D-CE6E-402D-B107-5496C50D503F}" presName="spNode" presStyleCnt="0"/>
      <dgm:spPr/>
    </dgm:pt>
    <dgm:pt modelId="{CA1D01CE-5A07-48F2-908F-041AD050593E}" type="pres">
      <dgm:prSet presAssocID="{406C6C4A-9E4B-4A93-8E02-DBB9E1FA4756}" presName="sibTrans" presStyleLbl="sibTrans1D1" presStyleIdx="5" presStyleCnt="6"/>
      <dgm:spPr/>
    </dgm:pt>
  </dgm:ptLst>
  <dgm:cxnLst>
    <dgm:cxn modelId="{3975440D-7D17-4404-A8A5-AF17BB93FBD6}" srcId="{BD4E8674-F125-4042-953C-F316CBCFEFAB}" destId="{6DC8912D-CE6E-402D-B107-5496C50D503F}" srcOrd="5" destOrd="0" parTransId="{4F698280-3B48-4A4E-9015-77B21E0D6063}" sibTransId="{406C6C4A-9E4B-4A93-8E02-DBB9E1FA4756}"/>
    <dgm:cxn modelId="{742C291A-9424-495B-9754-15BA45D4C8B5}" type="presOf" srcId="{980E3C36-E8D7-44BA-A78A-04A231DA53AD}" destId="{97A6CC76-98F1-465D-8852-D87BADDEC1E4}" srcOrd="0" destOrd="0" presId="urn:microsoft.com/office/officeart/2005/8/layout/cycle6"/>
    <dgm:cxn modelId="{FE4C7521-959A-4ECC-B76F-CDE3D75A3789}" srcId="{BD4E8674-F125-4042-953C-F316CBCFEFAB}" destId="{123D719B-4CF5-40D8-AE66-9CD6628489D4}" srcOrd="3" destOrd="0" parTransId="{318F7BAD-EB7D-4F36-9656-A97851ABE0D8}" sibTransId="{980E3C36-E8D7-44BA-A78A-04A231DA53AD}"/>
    <dgm:cxn modelId="{9697DB3A-5310-4754-A82B-A58EDB2EE3EE}" srcId="{BD4E8674-F125-4042-953C-F316CBCFEFAB}" destId="{007027CB-46E9-444C-BAC8-339EA0387A2A}" srcOrd="0" destOrd="0" parTransId="{5FA5DDC1-3583-4E9E-B8F0-236FE3F82F19}" sibTransId="{A37F45A2-B196-45C3-BD5C-4AD67CBE267B}"/>
    <dgm:cxn modelId="{52AADB5C-4F3D-4169-9C05-05D64F14A729}" type="presOf" srcId="{6DC8912D-CE6E-402D-B107-5496C50D503F}" destId="{F5EFE7E8-1FCE-4581-A6E7-AF86AFF4113D}" srcOrd="0" destOrd="0" presId="urn:microsoft.com/office/officeart/2005/8/layout/cycle6"/>
    <dgm:cxn modelId="{B7784A4F-6C41-4A20-898A-F9932950D356}" type="presOf" srcId="{C8577FBE-39E5-4067-8B78-6526CBD50BE8}" destId="{AD0C01DF-36C9-4CEA-AF5A-BB0096806990}" srcOrd="0" destOrd="0" presId="urn:microsoft.com/office/officeart/2005/8/layout/cycle6"/>
    <dgm:cxn modelId="{7D85CE98-3F24-4B45-92DD-C1FF83FCC63F}" type="presOf" srcId="{199D6AEC-7B60-4711-808E-7E3D2717CC13}" destId="{9370ACBB-3C0F-4C1A-95F9-F9DA9E3241AF}" srcOrd="0" destOrd="0" presId="urn:microsoft.com/office/officeart/2005/8/layout/cycle6"/>
    <dgm:cxn modelId="{CE18CBA4-8A39-4996-B269-2F4D8392FC3F}" srcId="{BD4E8674-F125-4042-953C-F316CBCFEFAB}" destId="{6729544D-6F22-4CC5-9FA6-0C902058AEF0}" srcOrd="2" destOrd="0" parTransId="{C5A5BC22-D223-4CDC-866D-F2459329E76D}" sibTransId="{AD8B0385-A7CB-4B8C-8799-505312D71EE1}"/>
    <dgm:cxn modelId="{8612D9AA-878B-4293-BBA8-39EE6AEAF65C}" type="presOf" srcId="{406C6C4A-9E4B-4A93-8E02-DBB9E1FA4756}" destId="{CA1D01CE-5A07-48F2-908F-041AD050593E}" srcOrd="0" destOrd="0" presId="urn:microsoft.com/office/officeart/2005/8/layout/cycle6"/>
    <dgm:cxn modelId="{2703EEBF-1D49-4762-9ED1-7DB623418141}" type="presOf" srcId="{6729544D-6F22-4CC5-9FA6-0C902058AEF0}" destId="{EF37B27C-80D8-4169-AACF-D1A910006C39}" srcOrd="0" destOrd="0" presId="urn:microsoft.com/office/officeart/2005/8/layout/cycle6"/>
    <dgm:cxn modelId="{DD2E67C5-A9F4-42FA-AA60-E721737773F6}" type="presOf" srcId="{BD4E8674-F125-4042-953C-F316CBCFEFAB}" destId="{3A153160-D693-473C-8B35-A1DEF0956B0C}" srcOrd="0" destOrd="0" presId="urn:microsoft.com/office/officeart/2005/8/layout/cycle6"/>
    <dgm:cxn modelId="{06FB95C9-9FAE-40FB-A3DB-180BEE8982DE}" srcId="{BD4E8674-F125-4042-953C-F316CBCFEFAB}" destId="{B5B1EABF-38AA-4777-A8BD-A0DE71EC72E9}" srcOrd="4" destOrd="0" parTransId="{A6A9D0FC-C031-4DA3-9C4C-5DC2F1BDFD9A}" sibTransId="{29D595E7-D2AC-4DB5-A6DA-AFD1916DACBA}"/>
    <dgm:cxn modelId="{F948A5CD-901F-459A-8166-EDFE1C48B194}" type="presOf" srcId="{007027CB-46E9-444C-BAC8-339EA0387A2A}" destId="{D11FDD51-E99D-4449-8032-973815D93C96}" srcOrd="0" destOrd="0" presId="urn:microsoft.com/office/officeart/2005/8/layout/cycle6"/>
    <dgm:cxn modelId="{03F738CF-072C-4E8E-8BDC-A89790A34987}" type="presOf" srcId="{A37F45A2-B196-45C3-BD5C-4AD67CBE267B}" destId="{4362B95E-3C37-4C13-A0EA-63C5E7E4EEBA}" srcOrd="0" destOrd="0" presId="urn:microsoft.com/office/officeart/2005/8/layout/cycle6"/>
    <dgm:cxn modelId="{1F7365D1-3D24-43EA-BE42-BA998E84F749}" srcId="{BD4E8674-F125-4042-953C-F316CBCFEFAB}" destId="{C8577FBE-39E5-4067-8B78-6526CBD50BE8}" srcOrd="1" destOrd="0" parTransId="{2B20C163-3F86-42E3-8D86-E54451177F78}" sibTransId="{199D6AEC-7B60-4711-808E-7E3D2717CC13}"/>
    <dgm:cxn modelId="{E2C9EEDB-2039-4EED-A466-924FF2DEEFB8}" type="presOf" srcId="{123D719B-4CF5-40D8-AE66-9CD6628489D4}" destId="{6195F056-981F-4266-A76F-2AD247ACF9D5}" srcOrd="0" destOrd="0" presId="urn:microsoft.com/office/officeart/2005/8/layout/cycle6"/>
    <dgm:cxn modelId="{DA99ABE1-30D8-43D9-9C71-80E9925195A5}" type="presOf" srcId="{B5B1EABF-38AA-4777-A8BD-A0DE71EC72E9}" destId="{4C711A61-3C46-480F-B215-48BFBC48C325}" srcOrd="0" destOrd="0" presId="urn:microsoft.com/office/officeart/2005/8/layout/cycle6"/>
    <dgm:cxn modelId="{5953FBF3-9866-4322-BF37-074477C16443}" type="presOf" srcId="{29D595E7-D2AC-4DB5-A6DA-AFD1916DACBA}" destId="{6B76A816-F398-40A6-A839-6239ABFCB9A9}" srcOrd="0" destOrd="0" presId="urn:microsoft.com/office/officeart/2005/8/layout/cycle6"/>
    <dgm:cxn modelId="{21136DFE-2D00-4B72-B448-E4DEBD7AEE60}" type="presOf" srcId="{AD8B0385-A7CB-4B8C-8799-505312D71EE1}" destId="{705017CC-F918-4E42-B274-5D48EDA7A2F9}" srcOrd="0" destOrd="0" presId="urn:microsoft.com/office/officeart/2005/8/layout/cycle6"/>
    <dgm:cxn modelId="{7D5BF118-B709-437F-9A69-8B32B6F91D86}" type="presParOf" srcId="{3A153160-D693-473C-8B35-A1DEF0956B0C}" destId="{D11FDD51-E99D-4449-8032-973815D93C96}" srcOrd="0" destOrd="0" presId="urn:microsoft.com/office/officeart/2005/8/layout/cycle6"/>
    <dgm:cxn modelId="{F001C2DD-2D8D-44F5-9D5F-12C6D019253E}" type="presParOf" srcId="{3A153160-D693-473C-8B35-A1DEF0956B0C}" destId="{B3611C14-0A4D-42D8-82E8-E27BD5A2E923}" srcOrd="1" destOrd="0" presId="urn:microsoft.com/office/officeart/2005/8/layout/cycle6"/>
    <dgm:cxn modelId="{5F1C85FA-C03D-429E-99E5-79995135521E}" type="presParOf" srcId="{3A153160-D693-473C-8B35-A1DEF0956B0C}" destId="{4362B95E-3C37-4C13-A0EA-63C5E7E4EEBA}" srcOrd="2" destOrd="0" presId="urn:microsoft.com/office/officeart/2005/8/layout/cycle6"/>
    <dgm:cxn modelId="{3EB37877-05B6-4F55-8A69-A0A3B9B0A7D2}" type="presParOf" srcId="{3A153160-D693-473C-8B35-A1DEF0956B0C}" destId="{AD0C01DF-36C9-4CEA-AF5A-BB0096806990}" srcOrd="3" destOrd="0" presId="urn:microsoft.com/office/officeart/2005/8/layout/cycle6"/>
    <dgm:cxn modelId="{DC0268FC-1B75-4AC1-9589-EF42E1FBC017}" type="presParOf" srcId="{3A153160-D693-473C-8B35-A1DEF0956B0C}" destId="{E1F7D82F-BCD7-49F9-99F1-0FC4CC8B26D8}" srcOrd="4" destOrd="0" presId="urn:microsoft.com/office/officeart/2005/8/layout/cycle6"/>
    <dgm:cxn modelId="{17ECA845-0E0F-4FEA-81E5-4B9427E2D7E6}" type="presParOf" srcId="{3A153160-D693-473C-8B35-A1DEF0956B0C}" destId="{9370ACBB-3C0F-4C1A-95F9-F9DA9E3241AF}" srcOrd="5" destOrd="0" presId="urn:microsoft.com/office/officeart/2005/8/layout/cycle6"/>
    <dgm:cxn modelId="{1E67817A-1EEA-4448-A270-0C396DEC03D0}" type="presParOf" srcId="{3A153160-D693-473C-8B35-A1DEF0956B0C}" destId="{EF37B27C-80D8-4169-AACF-D1A910006C39}" srcOrd="6" destOrd="0" presId="urn:microsoft.com/office/officeart/2005/8/layout/cycle6"/>
    <dgm:cxn modelId="{E7E1F7FB-BEF2-4FB9-8669-8BC629353BCF}" type="presParOf" srcId="{3A153160-D693-473C-8B35-A1DEF0956B0C}" destId="{8176E40D-6B9A-4841-BC34-B5F8F7BDB360}" srcOrd="7" destOrd="0" presId="urn:microsoft.com/office/officeart/2005/8/layout/cycle6"/>
    <dgm:cxn modelId="{3A32FC12-A9B3-4E29-B2B5-D645764C3775}" type="presParOf" srcId="{3A153160-D693-473C-8B35-A1DEF0956B0C}" destId="{705017CC-F918-4E42-B274-5D48EDA7A2F9}" srcOrd="8" destOrd="0" presId="urn:microsoft.com/office/officeart/2005/8/layout/cycle6"/>
    <dgm:cxn modelId="{C2E45567-AEA2-40C1-A33D-C68E60221CC7}" type="presParOf" srcId="{3A153160-D693-473C-8B35-A1DEF0956B0C}" destId="{6195F056-981F-4266-A76F-2AD247ACF9D5}" srcOrd="9" destOrd="0" presId="urn:microsoft.com/office/officeart/2005/8/layout/cycle6"/>
    <dgm:cxn modelId="{60EB8227-4707-4947-BCBF-8F0C6F1B1689}" type="presParOf" srcId="{3A153160-D693-473C-8B35-A1DEF0956B0C}" destId="{9451436A-F017-4115-9597-6035DAB6345C}" srcOrd="10" destOrd="0" presId="urn:microsoft.com/office/officeart/2005/8/layout/cycle6"/>
    <dgm:cxn modelId="{0F0F0F90-FBD7-4A6E-A3F6-D6251DE5AE81}" type="presParOf" srcId="{3A153160-D693-473C-8B35-A1DEF0956B0C}" destId="{97A6CC76-98F1-465D-8852-D87BADDEC1E4}" srcOrd="11" destOrd="0" presId="urn:microsoft.com/office/officeart/2005/8/layout/cycle6"/>
    <dgm:cxn modelId="{C5634D9D-9D78-468D-BECF-538AA3390F5D}" type="presParOf" srcId="{3A153160-D693-473C-8B35-A1DEF0956B0C}" destId="{4C711A61-3C46-480F-B215-48BFBC48C325}" srcOrd="12" destOrd="0" presId="urn:microsoft.com/office/officeart/2005/8/layout/cycle6"/>
    <dgm:cxn modelId="{A32F5B7D-A836-45CB-B0E6-0E1E503A7265}" type="presParOf" srcId="{3A153160-D693-473C-8B35-A1DEF0956B0C}" destId="{766F6532-76CC-445C-B392-8A385FE31563}" srcOrd="13" destOrd="0" presId="urn:microsoft.com/office/officeart/2005/8/layout/cycle6"/>
    <dgm:cxn modelId="{06A66320-E39D-4B75-9B24-768FB2372F3F}" type="presParOf" srcId="{3A153160-D693-473C-8B35-A1DEF0956B0C}" destId="{6B76A816-F398-40A6-A839-6239ABFCB9A9}" srcOrd="14" destOrd="0" presId="urn:microsoft.com/office/officeart/2005/8/layout/cycle6"/>
    <dgm:cxn modelId="{40C1DD0D-83AF-4046-9079-B0F45448BDB2}" type="presParOf" srcId="{3A153160-D693-473C-8B35-A1DEF0956B0C}" destId="{F5EFE7E8-1FCE-4581-A6E7-AF86AFF4113D}" srcOrd="15" destOrd="0" presId="urn:microsoft.com/office/officeart/2005/8/layout/cycle6"/>
    <dgm:cxn modelId="{AA97FCDD-CBFD-46CF-B026-497A7FCC903C}" type="presParOf" srcId="{3A153160-D693-473C-8B35-A1DEF0956B0C}" destId="{0F701E52-F2FB-4329-860C-D53D0488C44A}" srcOrd="16" destOrd="0" presId="urn:microsoft.com/office/officeart/2005/8/layout/cycle6"/>
    <dgm:cxn modelId="{3FC708A5-F1AD-4EC2-837F-4C9DFD2C110D}" type="presParOf" srcId="{3A153160-D693-473C-8B35-A1DEF0956B0C}" destId="{CA1D01CE-5A07-48F2-908F-041AD050593E}" srcOrd="17"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04C601-C963-42F4-B0CB-D635531305A2}"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nl-NL"/>
        </a:p>
      </dgm:t>
    </dgm:pt>
    <dgm:pt modelId="{09830F63-7F66-490D-B631-DC722889E9BA}">
      <dgm:prSet phldrT="[Tekst]"/>
      <dgm:spPr/>
      <dgm:t>
        <a:bodyPr/>
        <a:lstStyle/>
        <a:p>
          <a:r>
            <a:rPr lang="nl-NL" dirty="0"/>
            <a:t>Enthousiast</a:t>
          </a:r>
        </a:p>
      </dgm:t>
    </dgm:pt>
    <dgm:pt modelId="{AB19B1C4-119C-4938-A1D9-52668876DEFF}" type="parTrans" cxnId="{9321EE26-56F0-461A-8F33-7B9A6EC53870}">
      <dgm:prSet/>
      <dgm:spPr/>
      <dgm:t>
        <a:bodyPr/>
        <a:lstStyle/>
        <a:p>
          <a:endParaRPr lang="nl-NL"/>
        </a:p>
      </dgm:t>
    </dgm:pt>
    <dgm:pt modelId="{47E32E79-8C01-4E6E-808F-D1E88716ED2B}" type="sibTrans" cxnId="{9321EE26-56F0-461A-8F33-7B9A6EC53870}">
      <dgm:prSet/>
      <dgm:spPr/>
      <dgm:t>
        <a:bodyPr/>
        <a:lstStyle/>
        <a:p>
          <a:endParaRPr lang="nl-NL"/>
        </a:p>
      </dgm:t>
    </dgm:pt>
    <dgm:pt modelId="{8DB46653-A880-4360-B2E2-3AA648741F04}">
      <dgm:prSet phldrT="[Tekst]"/>
      <dgm:spPr/>
      <dgm:t>
        <a:bodyPr/>
        <a:lstStyle/>
        <a:p>
          <a:r>
            <a:rPr lang="nl-NL" dirty="0"/>
            <a:t>Omgaan met jongeren</a:t>
          </a:r>
        </a:p>
      </dgm:t>
    </dgm:pt>
    <dgm:pt modelId="{005BFBA3-8414-4C7D-8C07-B2E461718E48}" type="parTrans" cxnId="{CEF9FE29-D928-4879-8304-29FCDC55DF34}">
      <dgm:prSet/>
      <dgm:spPr/>
      <dgm:t>
        <a:bodyPr/>
        <a:lstStyle/>
        <a:p>
          <a:endParaRPr lang="nl-NL"/>
        </a:p>
      </dgm:t>
    </dgm:pt>
    <dgm:pt modelId="{FFCD7975-4A79-416E-B3DF-622D353130AE}" type="sibTrans" cxnId="{CEF9FE29-D928-4879-8304-29FCDC55DF34}">
      <dgm:prSet/>
      <dgm:spPr/>
      <dgm:t>
        <a:bodyPr/>
        <a:lstStyle/>
        <a:p>
          <a:endParaRPr lang="nl-NL"/>
        </a:p>
      </dgm:t>
    </dgm:pt>
    <dgm:pt modelId="{3FE8037F-158A-46F1-88DC-67CB231C581A}">
      <dgm:prSet phldrT="[Tekst]"/>
      <dgm:spPr/>
      <dgm:t>
        <a:bodyPr/>
        <a:lstStyle/>
        <a:p>
          <a:r>
            <a:rPr lang="nl-NL" dirty="0"/>
            <a:t>Omgaan met ouderen</a:t>
          </a:r>
        </a:p>
      </dgm:t>
    </dgm:pt>
    <dgm:pt modelId="{E2A6DD32-F7CA-43B8-95CA-D67CB12EC913}" type="parTrans" cxnId="{017E117B-91F5-40E0-9B18-41D3340CAEAC}">
      <dgm:prSet/>
      <dgm:spPr/>
      <dgm:t>
        <a:bodyPr/>
        <a:lstStyle/>
        <a:p>
          <a:endParaRPr lang="nl-NL"/>
        </a:p>
      </dgm:t>
    </dgm:pt>
    <dgm:pt modelId="{3FD4AEFF-52DF-4B9F-9239-D9BDD331E617}" type="sibTrans" cxnId="{017E117B-91F5-40E0-9B18-41D3340CAEAC}">
      <dgm:prSet/>
      <dgm:spPr/>
      <dgm:t>
        <a:bodyPr/>
        <a:lstStyle/>
        <a:p>
          <a:endParaRPr lang="nl-NL"/>
        </a:p>
      </dgm:t>
    </dgm:pt>
    <dgm:pt modelId="{AD5DA3B4-2A6F-4CF6-90F9-30E5ECFE28C2}">
      <dgm:prSet phldrT="[Tekst]"/>
      <dgm:spPr/>
      <dgm:t>
        <a:bodyPr/>
        <a:lstStyle/>
        <a:p>
          <a:r>
            <a:rPr lang="nl-NL" dirty="0"/>
            <a:t>Luistert</a:t>
          </a:r>
        </a:p>
      </dgm:t>
    </dgm:pt>
    <dgm:pt modelId="{8F3F05FF-D5AD-4AB5-B529-56B1D6285748}" type="parTrans" cxnId="{67FA5E9B-55D7-449E-922B-2044D5FB3722}">
      <dgm:prSet/>
      <dgm:spPr/>
      <dgm:t>
        <a:bodyPr/>
        <a:lstStyle/>
        <a:p>
          <a:endParaRPr lang="nl-NL"/>
        </a:p>
      </dgm:t>
    </dgm:pt>
    <dgm:pt modelId="{2FD6A097-3432-4E97-94AA-D647289E67CD}" type="sibTrans" cxnId="{67FA5E9B-55D7-449E-922B-2044D5FB3722}">
      <dgm:prSet/>
      <dgm:spPr/>
      <dgm:t>
        <a:bodyPr/>
        <a:lstStyle/>
        <a:p>
          <a:endParaRPr lang="nl-NL"/>
        </a:p>
      </dgm:t>
    </dgm:pt>
    <dgm:pt modelId="{990D058B-DC2A-43AB-A4CF-F3B05F52E0B0}">
      <dgm:prSet phldrT="[Tekst]"/>
      <dgm:spPr/>
      <dgm:t>
        <a:bodyPr/>
        <a:lstStyle/>
        <a:p>
          <a:r>
            <a:rPr lang="nl-NL" dirty="0"/>
            <a:t>Organisatietalent</a:t>
          </a:r>
        </a:p>
      </dgm:t>
    </dgm:pt>
    <dgm:pt modelId="{56AEAE9C-A9DA-45A5-9DE4-599D16257AC0}" type="parTrans" cxnId="{535EB18C-D6EC-480C-9180-882940185A03}">
      <dgm:prSet/>
      <dgm:spPr/>
      <dgm:t>
        <a:bodyPr/>
        <a:lstStyle/>
        <a:p>
          <a:endParaRPr lang="nl-NL"/>
        </a:p>
      </dgm:t>
    </dgm:pt>
    <dgm:pt modelId="{1194DB77-A86C-43E7-8621-FB7A453E2737}" type="sibTrans" cxnId="{535EB18C-D6EC-480C-9180-882940185A03}">
      <dgm:prSet/>
      <dgm:spPr/>
      <dgm:t>
        <a:bodyPr/>
        <a:lstStyle/>
        <a:p>
          <a:endParaRPr lang="nl-NL"/>
        </a:p>
      </dgm:t>
    </dgm:pt>
    <dgm:pt modelId="{6C15C945-E68B-48C7-91E0-EF1D17C2281D}">
      <dgm:prSet phldrT="[Tekst]"/>
      <dgm:spPr/>
      <dgm:t>
        <a:bodyPr/>
        <a:lstStyle/>
        <a:p>
          <a:r>
            <a:rPr lang="nl-NL" dirty="0"/>
            <a:t>Verschillende culturen </a:t>
          </a:r>
        </a:p>
      </dgm:t>
    </dgm:pt>
    <dgm:pt modelId="{4BF52D5E-047D-44C1-8957-378E08BEC9CF}" type="parTrans" cxnId="{AF208C00-0896-460F-A8A4-62D0B851E710}">
      <dgm:prSet/>
      <dgm:spPr/>
      <dgm:t>
        <a:bodyPr/>
        <a:lstStyle/>
        <a:p>
          <a:endParaRPr lang="nl-NL"/>
        </a:p>
      </dgm:t>
    </dgm:pt>
    <dgm:pt modelId="{A60E039C-76FA-4031-BF2C-1275173D34E6}" type="sibTrans" cxnId="{AF208C00-0896-460F-A8A4-62D0B851E710}">
      <dgm:prSet/>
      <dgm:spPr/>
      <dgm:t>
        <a:bodyPr/>
        <a:lstStyle/>
        <a:p>
          <a:endParaRPr lang="nl-NL"/>
        </a:p>
      </dgm:t>
    </dgm:pt>
    <dgm:pt modelId="{FB130DAE-3D06-41AE-9F89-3BA426829E94}">
      <dgm:prSet phldrT="[Tekst]"/>
      <dgm:spPr/>
      <dgm:t>
        <a:bodyPr/>
        <a:lstStyle/>
        <a:p>
          <a:r>
            <a:rPr lang="nl-NL" dirty="0"/>
            <a:t>Actief in vrije tijd</a:t>
          </a:r>
        </a:p>
      </dgm:t>
    </dgm:pt>
    <dgm:pt modelId="{456A7F76-99B2-441B-9B9E-707C7B7D54CE}" type="parTrans" cxnId="{75F09750-C0D1-4059-85C3-2203AB49E529}">
      <dgm:prSet/>
      <dgm:spPr/>
      <dgm:t>
        <a:bodyPr/>
        <a:lstStyle/>
        <a:p>
          <a:endParaRPr lang="nl-NL"/>
        </a:p>
      </dgm:t>
    </dgm:pt>
    <dgm:pt modelId="{866B5256-47A0-4EB1-BB76-A424CE9D1F2B}" type="sibTrans" cxnId="{75F09750-C0D1-4059-85C3-2203AB49E529}">
      <dgm:prSet/>
      <dgm:spPr/>
      <dgm:t>
        <a:bodyPr/>
        <a:lstStyle/>
        <a:p>
          <a:endParaRPr lang="nl-NL"/>
        </a:p>
      </dgm:t>
    </dgm:pt>
    <dgm:pt modelId="{2CF80A49-7060-42FE-8C1C-25F035C7E94D}">
      <dgm:prSet phldrT="[Tekst]"/>
      <dgm:spPr/>
      <dgm:t>
        <a:bodyPr/>
        <a:lstStyle/>
        <a:p>
          <a:r>
            <a:rPr lang="nl-NL" dirty="0"/>
            <a:t>Doorzetter! </a:t>
          </a:r>
        </a:p>
      </dgm:t>
    </dgm:pt>
    <dgm:pt modelId="{546D8F50-E6D0-4EC9-979F-C6ADACF1FAE3}" type="parTrans" cxnId="{8FDC21D3-4E12-43E5-AEB8-9E327ADF6F98}">
      <dgm:prSet/>
      <dgm:spPr/>
      <dgm:t>
        <a:bodyPr/>
        <a:lstStyle/>
        <a:p>
          <a:endParaRPr lang="nl-NL"/>
        </a:p>
      </dgm:t>
    </dgm:pt>
    <dgm:pt modelId="{EDA098A9-D1AC-4E19-84F3-E3F1CEE89478}" type="sibTrans" cxnId="{8FDC21D3-4E12-43E5-AEB8-9E327ADF6F98}">
      <dgm:prSet/>
      <dgm:spPr/>
      <dgm:t>
        <a:bodyPr/>
        <a:lstStyle/>
        <a:p>
          <a:endParaRPr lang="nl-NL"/>
        </a:p>
      </dgm:t>
    </dgm:pt>
    <dgm:pt modelId="{6C60FD6A-F1FB-41DC-A447-DF635C3BAAB2}">
      <dgm:prSet phldrT="[Tekst]"/>
      <dgm:spPr/>
      <dgm:t>
        <a:bodyPr/>
        <a:lstStyle/>
        <a:p>
          <a:r>
            <a:rPr lang="nl-NL" dirty="0"/>
            <a:t>Inspireert</a:t>
          </a:r>
        </a:p>
      </dgm:t>
    </dgm:pt>
    <dgm:pt modelId="{90DDD1FC-FDEC-474A-89F3-4B77D86019DE}" type="parTrans" cxnId="{08BC7725-80A1-43A2-9732-633A449C41C0}">
      <dgm:prSet/>
      <dgm:spPr/>
      <dgm:t>
        <a:bodyPr/>
        <a:lstStyle/>
        <a:p>
          <a:endParaRPr lang="nl-NL"/>
        </a:p>
      </dgm:t>
    </dgm:pt>
    <dgm:pt modelId="{00A60572-2629-455D-B374-3CD14A71C222}" type="sibTrans" cxnId="{08BC7725-80A1-43A2-9732-633A449C41C0}">
      <dgm:prSet/>
      <dgm:spPr/>
      <dgm:t>
        <a:bodyPr/>
        <a:lstStyle/>
        <a:p>
          <a:endParaRPr lang="nl-NL"/>
        </a:p>
      </dgm:t>
    </dgm:pt>
    <dgm:pt modelId="{703A7895-2DF3-4936-BDAD-3C3AED241BF4}" type="pres">
      <dgm:prSet presAssocID="{4C04C601-C963-42F4-B0CB-D635531305A2}" presName="diagram" presStyleCnt="0">
        <dgm:presLayoutVars>
          <dgm:dir/>
          <dgm:resizeHandles val="exact"/>
        </dgm:presLayoutVars>
      </dgm:prSet>
      <dgm:spPr/>
    </dgm:pt>
    <dgm:pt modelId="{935440A1-544F-43D9-B422-D31A3E156469}" type="pres">
      <dgm:prSet presAssocID="{09830F63-7F66-490D-B631-DC722889E9BA}" presName="node" presStyleLbl="node1" presStyleIdx="0" presStyleCnt="9">
        <dgm:presLayoutVars>
          <dgm:bulletEnabled val="1"/>
        </dgm:presLayoutVars>
      </dgm:prSet>
      <dgm:spPr/>
    </dgm:pt>
    <dgm:pt modelId="{E0E9CBF8-76CB-46E7-9E46-A4496BC942B3}" type="pres">
      <dgm:prSet presAssocID="{47E32E79-8C01-4E6E-808F-D1E88716ED2B}" presName="sibTrans" presStyleCnt="0"/>
      <dgm:spPr/>
    </dgm:pt>
    <dgm:pt modelId="{81497EE2-41D2-475C-9F60-4B900C60DC54}" type="pres">
      <dgm:prSet presAssocID="{8DB46653-A880-4360-B2E2-3AA648741F04}" presName="node" presStyleLbl="node1" presStyleIdx="1" presStyleCnt="9">
        <dgm:presLayoutVars>
          <dgm:bulletEnabled val="1"/>
        </dgm:presLayoutVars>
      </dgm:prSet>
      <dgm:spPr/>
    </dgm:pt>
    <dgm:pt modelId="{43993DB8-5A92-43A6-9AFF-DE4AB832963B}" type="pres">
      <dgm:prSet presAssocID="{FFCD7975-4A79-416E-B3DF-622D353130AE}" presName="sibTrans" presStyleCnt="0"/>
      <dgm:spPr/>
    </dgm:pt>
    <dgm:pt modelId="{FE7291BE-06D4-4A58-B1C5-6CE4A028ED32}" type="pres">
      <dgm:prSet presAssocID="{3FE8037F-158A-46F1-88DC-67CB231C581A}" presName="node" presStyleLbl="node1" presStyleIdx="2" presStyleCnt="9">
        <dgm:presLayoutVars>
          <dgm:bulletEnabled val="1"/>
        </dgm:presLayoutVars>
      </dgm:prSet>
      <dgm:spPr/>
    </dgm:pt>
    <dgm:pt modelId="{0755F908-6581-4A98-BB4B-8AF37D598919}" type="pres">
      <dgm:prSet presAssocID="{3FD4AEFF-52DF-4B9F-9239-D9BDD331E617}" presName="sibTrans" presStyleCnt="0"/>
      <dgm:spPr/>
    </dgm:pt>
    <dgm:pt modelId="{E6666D26-097F-4BEB-827C-94E0A2051415}" type="pres">
      <dgm:prSet presAssocID="{AD5DA3B4-2A6F-4CF6-90F9-30E5ECFE28C2}" presName="node" presStyleLbl="node1" presStyleIdx="3" presStyleCnt="9">
        <dgm:presLayoutVars>
          <dgm:bulletEnabled val="1"/>
        </dgm:presLayoutVars>
      </dgm:prSet>
      <dgm:spPr/>
    </dgm:pt>
    <dgm:pt modelId="{E00AD3A0-98D1-4386-A45B-DBAABE5111D3}" type="pres">
      <dgm:prSet presAssocID="{2FD6A097-3432-4E97-94AA-D647289E67CD}" presName="sibTrans" presStyleCnt="0"/>
      <dgm:spPr/>
    </dgm:pt>
    <dgm:pt modelId="{7503FA6D-659E-4953-ADBF-6A0DC032F94E}" type="pres">
      <dgm:prSet presAssocID="{990D058B-DC2A-43AB-A4CF-F3B05F52E0B0}" presName="node" presStyleLbl="node1" presStyleIdx="4" presStyleCnt="9">
        <dgm:presLayoutVars>
          <dgm:bulletEnabled val="1"/>
        </dgm:presLayoutVars>
      </dgm:prSet>
      <dgm:spPr/>
    </dgm:pt>
    <dgm:pt modelId="{2D66261E-DD49-473E-AED0-F5EBBEE9920E}" type="pres">
      <dgm:prSet presAssocID="{1194DB77-A86C-43E7-8621-FB7A453E2737}" presName="sibTrans" presStyleCnt="0"/>
      <dgm:spPr/>
    </dgm:pt>
    <dgm:pt modelId="{ECDA72C3-6800-4928-A990-8D93B285B668}" type="pres">
      <dgm:prSet presAssocID="{6C15C945-E68B-48C7-91E0-EF1D17C2281D}" presName="node" presStyleLbl="node1" presStyleIdx="5" presStyleCnt="9">
        <dgm:presLayoutVars>
          <dgm:bulletEnabled val="1"/>
        </dgm:presLayoutVars>
      </dgm:prSet>
      <dgm:spPr/>
    </dgm:pt>
    <dgm:pt modelId="{E4320836-00AB-4F29-BCD5-AE8158724286}" type="pres">
      <dgm:prSet presAssocID="{A60E039C-76FA-4031-BF2C-1275173D34E6}" presName="sibTrans" presStyleCnt="0"/>
      <dgm:spPr/>
    </dgm:pt>
    <dgm:pt modelId="{E7E82A30-5741-458F-9D7A-403890AB1838}" type="pres">
      <dgm:prSet presAssocID="{FB130DAE-3D06-41AE-9F89-3BA426829E94}" presName="node" presStyleLbl="node1" presStyleIdx="6" presStyleCnt="9">
        <dgm:presLayoutVars>
          <dgm:bulletEnabled val="1"/>
        </dgm:presLayoutVars>
      </dgm:prSet>
      <dgm:spPr/>
    </dgm:pt>
    <dgm:pt modelId="{2E4C8AF9-C5AC-46AC-A827-04BF761F78B1}" type="pres">
      <dgm:prSet presAssocID="{866B5256-47A0-4EB1-BB76-A424CE9D1F2B}" presName="sibTrans" presStyleCnt="0"/>
      <dgm:spPr/>
    </dgm:pt>
    <dgm:pt modelId="{5F941935-01B6-4399-97D5-BCA7A0AB0367}" type="pres">
      <dgm:prSet presAssocID="{2CF80A49-7060-42FE-8C1C-25F035C7E94D}" presName="node" presStyleLbl="node1" presStyleIdx="7" presStyleCnt="9">
        <dgm:presLayoutVars>
          <dgm:bulletEnabled val="1"/>
        </dgm:presLayoutVars>
      </dgm:prSet>
      <dgm:spPr/>
    </dgm:pt>
    <dgm:pt modelId="{176F855A-9DDA-47C2-9893-87F301B4BE0B}" type="pres">
      <dgm:prSet presAssocID="{EDA098A9-D1AC-4E19-84F3-E3F1CEE89478}" presName="sibTrans" presStyleCnt="0"/>
      <dgm:spPr/>
    </dgm:pt>
    <dgm:pt modelId="{1768A477-C84D-4ECD-B5EB-710153EF61EB}" type="pres">
      <dgm:prSet presAssocID="{6C60FD6A-F1FB-41DC-A447-DF635C3BAAB2}" presName="node" presStyleLbl="node1" presStyleIdx="8" presStyleCnt="9">
        <dgm:presLayoutVars>
          <dgm:bulletEnabled val="1"/>
        </dgm:presLayoutVars>
      </dgm:prSet>
      <dgm:spPr/>
    </dgm:pt>
  </dgm:ptLst>
  <dgm:cxnLst>
    <dgm:cxn modelId="{AF208C00-0896-460F-A8A4-62D0B851E710}" srcId="{4C04C601-C963-42F4-B0CB-D635531305A2}" destId="{6C15C945-E68B-48C7-91E0-EF1D17C2281D}" srcOrd="5" destOrd="0" parTransId="{4BF52D5E-047D-44C1-8957-378E08BEC9CF}" sibTransId="{A60E039C-76FA-4031-BF2C-1275173D34E6}"/>
    <dgm:cxn modelId="{08BC7725-80A1-43A2-9732-633A449C41C0}" srcId="{4C04C601-C963-42F4-B0CB-D635531305A2}" destId="{6C60FD6A-F1FB-41DC-A447-DF635C3BAAB2}" srcOrd="8" destOrd="0" parTransId="{90DDD1FC-FDEC-474A-89F3-4B77D86019DE}" sibTransId="{00A60572-2629-455D-B374-3CD14A71C222}"/>
    <dgm:cxn modelId="{9321EE26-56F0-461A-8F33-7B9A6EC53870}" srcId="{4C04C601-C963-42F4-B0CB-D635531305A2}" destId="{09830F63-7F66-490D-B631-DC722889E9BA}" srcOrd="0" destOrd="0" parTransId="{AB19B1C4-119C-4938-A1D9-52668876DEFF}" sibTransId="{47E32E79-8C01-4E6E-808F-D1E88716ED2B}"/>
    <dgm:cxn modelId="{CEF9FE29-D928-4879-8304-29FCDC55DF34}" srcId="{4C04C601-C963-42F4-B0CB-D635531305A2}" destId="{8DB46653-A880-4360-B2E2-3AA648741F04}" srcOrd="1" destOrd="0" parTransId="{005BFBA3-8414-4C7D-8C07-B2E461718E48}" sibTransId="{FFCD7975-4A79-416E-B3DF-622D353130AE}"/>
    <dgm:cxn modelId="{3D353939-B577-4CDC-9916-B33ABDD1670C}" type="presOf" srcId="{2CF80A49-7060-42FE-8C1C-25F035C7E94D}" destId="{5F941935-01B6-4399-97D5-BCA7A0AB0367}" srcOrd="0" destOrd="0" presId="urn:microsoft.com/office/officeart/2005/8/layout/default"/>
    <dgm:cxn modelId="{EA00163D-11A8-49EC-8260-3AD82B860844}" type="presOf" srcId="{6C15C945-E68B-48C7-91E0-EF1D17C2281D}" destId="{ECDA72C3-6800-4928-A990-8D93B285B668}" srcOrd="0" destOrd="0" presId="urn:microsoft.com/office/officeart/2005/8/layout/default"/>
    <dgm:cxn modelId="{D2D8E63D-1285-4C08-BFB0-3A628D025499}" type="presOf" srcId="{FB130DAE-3D06-41AE-9F89-3BA426829E94}" destId="{E7E82A30-5741-458F-9D7A-403890AB1838}" srcOrd="0" destOrd="0" presId="urn:microsoft.com/office/officeart/2005/8/layout/default"/>
    <dgm:cxn modelId="{D3C37365-D8CB-456C-BEF9-2867323F6C84}" type="presOf" srcId="{09830F63-7F66-490D-B631-DC722889E9BA}" destId="{935440A1-544F-43D9-B422-D31A3E156469}" srcOrd="0" destOrd="0" presId="urn:microsoft.com/office/officeart/2005/8/layout/default"/>
    <dgm:cxn modelId="{42DDA969-CD24-47F5-A73C-64A1081528FB}" type="presOf" srcId="{6C60FD6A-F1FB-41DC-A447-DF635C3BAAB2}" destId="{1768A477-C84D-4ECD-B5EB-710153EF61EB}" srcOrd="0" destOrd="0" presId="urn:microsoft.com/office/officeart/2005/8/layout/default"/>
    <dgm:cxn modelId="{F93B8F4E-A09F-4987-A5AE-D8CFAD378ACD}" type="presOf" srcId="{4C04C601-C963-42F4-B0CB-D635531305A2}" destId="{703A7895-2DF3-4936-BDAD-3C3AED241BF4}" srcOrd="0" destOrd="0" presId="urn:microsoft.com/office/officeart/2005/8/layout/default"/>
    <dgm:cxn modelId="{75F09750-C0D1-4059-85C3-2203AB49E529}" srcId="{4C04C601-C963-42F4-B0CB-D635531305A2}" destId="{FB130DAE-3D06-41AE-9F89-3BA426829E94}" srcOrd="6" destOrd="0" parTransId="{456A7F76-99B2-441B-9B9E-707C7B7D54CE}" sibTransId="{866B5256-47A0-4EB1-BB76-A424CE9D1F2B}"/>
    <dgm:cxn modelId="{017E117B-91F5-40E0-9B18-41D3340CAEAC}" srcId="{4C04C601-C963-42F4-B0CB-D635531305A2}" destId="{3FE8037F-158A-46F1-88DC-67CB231C581A}" srcOrd="2" destOrd="0" parTransId="{E2A6DD32-F7CA-43B8-95CA-D67CB12EC913}" sibTransId="{3FD4AEFF-52DF-4B9F-9239-D9BDD331E617}"/>
    <dgm:cxn modelId="{535EB18C-D6EC-480C-9180-882940185A03}" srcId="{4C04C601-C963-42F4-B0CB-D635531305A2}" destId="{990D058B-DC2A-43AB-A4CF-F3B05F52E0B0}" srcOrd="4" destOrd="0" parTransId="{56AEAE9C-A9DA-45A5-9DE4-599D16257AC0}" sibTransId="{1194DB77-A86C-43E7-8621-FB7A453E2737}"/>
    <dgm:cxn modelId="{67FA5E9B-55D7-449E-922B-2044D5FB3722}" srcId="{4C04C601-C963-42F4-B0CB-D635531305A2}" destId="{AD5DA3B4-2A6F-4CF6-90F9-30E5ECFE28C2}" srcOrd="3" destOrd="0" parTransId="{8F3F05FF-D5AD-4AB5-B529-56B1D6285748}" sibTransId="{2FD6A097-3432-4E97-94AA-D647289E67CD}"/>
    <dgm:cxn modelId="{993DB39D-6063-4B1B-A243-1C8300AEFCD4}" type="presOf" srcId="{3FE8037F-158A-46F1-88DC-67CB231C581A}" destId="{FE7291BE-06D4-4A58-B1C5-6CE4A028ED32}" srcOrd="0" destOrd="0" presId="urn:microsoft.com/office/officeart/2005/8/layout/default"/>
    <dgm:cxn modelId="{C6E8E5B4-FDCF-46E1-84C1-49EACAD5D72B}" type="presOf" srcId="{8DB46653-A880-4360-B2E2-3AA648741F04}" destId="{81497EE2-41D2-475C-9F60-4B900C60DC54}" srcOrd="0" destOrd="0" presId="urn:microsoft.com/office/officeart/2005/8/layout/default"/>
    <dgm:cxn modelId="{980FF1CA-DA1F-41E2-A67D-7B09C810336B}" type="presOf" srcId="{990D058B-DC2A-43AB-A4CF-F3B05F52E0B0}" destId="{7503FA6D-659E-4953-ADBF-6A0DC032F94E}" srcOrd="0" destOrd="0" presId="urn:microsoft.com/office/officeart/2005/8/layout/default"/>
    <dgm:cxn modelId="{8FDC21D3-4E12-43E5-AEB8-9E327ADF6F98}" srcId="{4C04C601-C963-42F4-B0CB-D635531305A2}" destId="{2CF80A49-7060-42FE-8C1C-25F035C7E94D}" srcOrd="7" destOrd="0" parTransId="{546D8F50-E6D0-4EC9-979F-C6ADACF1FAE3}" sibTransId="{EDA098A9-D1AC-4E19-84F3-E3F1CEE89478}"/>
    <dgm:cxn modelId="{97010CF5-32B0-44D9-B652-AF11B7E60873}" type="presOf" srcId="{AD5DA3B4-2A6F-4CF6-90F9-30E5ECFE28C2}" destId="{E6666D26-097F-4BEB-827C-94E0A2051415}" srcOrd="0" destOrd="0" presId="urn:microsoft.com/office/officeart/2005/8/layout/default"/>
    <dgm:cxn modelId="{92916017-51F3-4808-BCDD-73E53057F390}" type="presParOf" srcId="{703A7895-2DF3-4936-BDAD-3C3AED241BF4}" destId="{935440A1-544F-43D9-B422-D31A3E156469}" srcOrd="0" destOrd="0" presId="urn:microsoft.com/office/officeart/2005/8/layout/default"/>
    <dgm:cxn modelId="{2ABFECC4-E1BE-4961-93E6-9C64DB8A8130}" type="presParOf" srcId="{703A7895-2DF3-4936-BDAD-3C3AED241BF4}" destId="{E0E9CBF8-76CB-46E7-9E46-A4496BC942B3}" srcOrd="1" destOrd="0" presId="urn:microsoft.com/office/officeart/2005/8/layout/default"/>
    <dgm:cxn modelId="{B1CC1A74-B6D2-4F56-AA21-81AB2E1E7ED8}" type="presParOf" srcId="{703A7895-2DF3-4936-BDAD-3C3AED241BF4}" destId="{81497EE2-41D2-475C-9F60-4B900C60DC54}" srcOrd="2" destOrd="0" presId="urn:microsoft.com/office/officeart/2005/8/layout/default"/>
    <dgm:cxn modelId="{122229B8-2DB8-45FA-8744-736265B3767B}" type="presParOf" srcId="{703A7895-2DF3-4936-BDAD-3C3AED241BF4}" destId="{43993DB8-5A92-43A6-9AFF-DE4AB832963B}" srcOrd="3" destOrd="0" presId="urn:microsoft.com/office/officeart/2005/8/layout/default"/>
    <dgm:cxn modelId="{710A2D4E-8756-41CD-88A7-D61708D56464}" type="presParOf" srcId="{703A7895-2DF3-4936-BDAD-3C3AED241BF4}" destId="{FE7291BE-06D4-4A58-B1C5-6CE4A028ED32}" srcOrd="4" destOrd="0" presId="urn:microsoft.com/office/officeart/2005/8/layout/default"/>
    <dgm:cxn modelId="{958694B4-23C2-4764-BE66-EB312CC6CFD6}" type="presParOf" srcId="{703A7895-2DF3-4936-BDAD-3C3AED241BF4}" destId="{0755F908-6581-4A98-BB4B-8AF37D598919}" srcOrd="5" destOrd="0" presId="urn:microsoft.com/office/officeart/2005/8/layout/default"/>
    <dgm:cxn modelId="{CB2181EA-AC08-4E59-9891-201EFFBB6E7C}" type="presParOf" srcId="{703A7895-2DF3-4936-BDAD-3C3AED241BF4}" destId="{E6666D26-097F-4BEB-827C-94E0A2051415}" srcOrd="6" destOrd="0" presId="urn:microsoft.com/office/officeart/2005/8/layout/default"/>
    <dgm:cxn modelId="{F7DFEEA7-AA04-4189-B9B2-6FC2DFC805B3}" type="presParOf" srcId="{703A7895-2DF3-4936-BDAD-3C3AED241BF4}" destId="{E00AD3A0-98D1-4386-A45B-DBAABE5111D3}" srcOrd="7" destOrd="0" presId="urn:microsoft.com/office/officeart/2005/8/layout/default"/>
    <dgm:cxn modelId="{6A7B5B5C-E28F-4084-8C6A-9D8FC8751FE9}" type="presParOf" srcId="{703A7895-2DF3-4936-BDAD-3C3AED241BF4}" destId="{7503FA6D-659E-4953-ADBF-6A0DC032F94E}" srcOrd="8" destOrd="0" presId="urn:microsoft.com/office/officeart/2005/8/layout/default"/>
    <dgm:cxn modelId="{D484055E-06EB-4863-A3D2-96B9D5B39CAE}" type="presParOf" srcId="{703A7895-2DF3-4936-BDAD-3C3AED241BF4}" destId="{2D66261E-DD49-473E-AED0-F5EBBEE9920E}" srcOrd="9" destOrd="0" presId="urn:microsoft.com/office/officeart/2005/8/layout/default"/>
    <dgm:cxn modelId="{4C8559B9-DC52-4B51-818B-B9E785823164}" type="presParOf" srcId="{703A7895-2DF3-4936-BDAD-3C3AED241BF4}" destId="{ECDA72C3-6800-4928-A990-8D93B285B668}" srcOrd="10" destOrd="0" presId="urn:microsoft.com/office/officeart/2005/8/layout/default"/>
    <dgm:cxn modelId="{306CAA73-3B9A-4138-BB1A-D8D0D4FE4916}" type="presParOf" srcId="{703A7895-2DF3-4936-BDAD-3C3AED241BF4}" destId="{E4320836-00AB-4F29-BCD5-AE8158724286}" srcOrd="11" destOrd="0" presId="urn:microsoft.com/office/officeart/2005/8/layout/default"/>
    <dgm:cxn modelId="{5703FBF3-8A97-4E9B-82C6-C8AECD45B859}" type="presParOf" srcId="{703A7895-2DF3-4936-BDAD-3C3AED241BF4}" destId="{E7E82A30-5741-458F-9D7A-403890AB1838}" srcOrd="12" destOrd="0" presId="urn:microsoft.com/office/officeart/2005/8/layout/default"/>
    <dgm:cxn modelId="{15C6542B-78E6-4C2D-9B78-36A34DD699A0}" type="presParOf" srcId="{703A7895-2DF3-4936-BDAD-3C3AED241BF4}" destId="{2E4C8AF9-C5AC-46AC-A827-04BF761F78B1}" srcOrd="13" destOrd="0" presId="urn:microsoft.com/office/officeart/2005/8/layout/default"/>
    <dgm:cxn modelId="{B6DE5C87-3024-4825-8DAA-A0B16F157696}" type="presParOf" srcId="{703A7895-2DF3-4936-BDAD-3C3AED241BF4}" destId="{5F941935-01B6-4399-97D5-BCA7A0AB0367}" srcOrd="14" destOrd="0" presId="urn:microsoft.com/office/officeart/2005/8/layout/default"/>
    <dgm:cxn modelId="{6B1B6A8E-844C-40CF-B8BF-B3EFD9FE2960}" type="presParOf" srcId="{703A7895-2DF3-4936-BDAD-3C3AED241BF4}" destId="{176F855A-9DDA-47C2-9893-87F301B4BE0B}" srcOrd="15" destOrd="0" presId="urn:microsoft.com/office/officeart/2005/8/layout/default"/>
    <dgm:cxn modelId="{80606E12-C72A-4D36-8317-D32B9597F0E3}" type="presParOf" srcId="{703A7895-2DF3-4936-BDAD-3C3AED241BF4}" destId="{1768A477-C84D-4ECD-B5EB-710153EF61EB}"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504581-C3DE-4CB2-A43E-86DE946C7BAA}" type="doc">
      <dgm:prSet loTypeId="urn:microsoft.com/office/officeart/2009/3/layout/RandomtoResultProcess" loCatId="process" qsTypeId="urn:microsoft.com/office/officeart/2005/8/quickstyle/simple1" qsCatId="simple" csTypeId="urn:microsoft.com/office/officeart/2005/8/colors/colorful1" csCatId="colorful" phldr="1"/>
      <dgm:spPr/>
      <dgm:t>
        <a:bodyPr/>
        <a:lstStyle/>
        <a:p>
          <a:endParaRPr lang="nl-NL"/>
        </a:p>
      </dgm:t>
    </dgm:pt>
    <dgm:pt modelId="{D450A5DF-0914-4F97-988A-5BAF0717A67B}">
      <dgm:prSet phldrT="[Tekst]"/>
      <dgm:spPr/>
      <dgm:t>
        <a:bodyPr/>
        <a:lstStyle/>
        <a:p>
          <a:r>
            <a:rPr lang="nl-NL" dirty="0"/>
            <a:t>Oproep juni 2017</a:t>
          </a:r>
        </a:p>
      </dgm:t>
    </dgm:pt>
    <dgm:pt modelId="{1D3749F6-0ADC-4C87-9799-2D7A4F1A0097}" type="parTrans" cxnId="{10DE15E9-836E-443A-86B8-EB6077BDE19D}">
      <dgm:prSet/>
      <dgm:spPr/>
      <dgm:t>
        <a:bodyPr/>
        <a:lstStyle/>
        <a:p>
          <a:endParaRPr lang="nl-NL"/>
        </a:p>
      </dgm:t>
    </dgm:pt>
    <dgm:pt modelId="{0450B928-453E-46E2-987B-83632BEEFB61}" type="sibTrans" cxnId="{10DE15E9-836E-443A-86B8-EB6077BDE19D}">
      <dgm:prSet/>
      <dgm:spPr/>
      <dgm:t>
        <a:bodyPr/>
        <a:lstStyle/>
        <a:p>
          <a:endParaRPr lang="nl-NL"/>
        </a:p>
      </dgm:t>
    </dgm:pt>
    <dgm:pt modelId="{F044B13C-4DCC-4146-A728-D78FCB63EFFB}">
      <dgm:prSet phldrT="[Tekst]"/>
      <dgm:spPr/>
      <dgm:t>
        <a:bodyPr/>
        <a:lstStyle/>
        <a:p>
          <a:r>
            <a:rPr lang="nl-NL" dirty="0"/>
            <a:t>26 geïnteresseerden</a:t>
          </a:r>
        </a:p>
      </dgm:t>
    </dgm:pt>
    <dgm:pt modelId="{3ED189D6-09A8-4072-9330-29F5CEDA2B4E}" type="parTrans" cxnId="{6AD4584C-1C03-46E6-AF90-A08B38AE9B37}">
      <dgm:prSet/>
      <dgm:spPr/>
      <dgm:t>
        <a:bodyPr/>
        <a:lstStyle/>
        <a:p>
          <a:endParaRPr lang="nl-NL"/>
        </a:p>
      </dgm:t>
    </dgm:pt>
    <dgm:pt modelId="{B91A30AE-0307-471D-B552-607778EDCE9D}" type="sibTrans" cxnId="{6AD4584C-1C03-46E6-AF90-A08B38AE9B37}">
      <dgm:prSet/>
      <dgm:spPr/>
      <dgm:t>
        <a:bodyPr/>
        <a:lstStyle/>
        <a:p>
          <a:endParaRPr lang="nl-NL"/>
        </a:p>
      </dgm:t>
    </dgm:pt>
    <dgm:pt modelId="{EB3EA6A7-3DF0-47EF-A863-83006F47CE1C}">
      <dgm:prSet phldrT="[Tekst]"/>
      <dgm:spPr/>
      <dgm:t>
        <a:bodyPr/>
        <a:lstStyle/>
        <a:p>
          <a:r>
            <a:rPr lang="nl-NL" dirty="0"/>
            <a:t>Gezamenlijk infomoment eind augustus 2017</a:t>
          </a:r>
        </a:p>
      </dgm:t>
    </dgm:pt>
    <dgm:pt modelId="{3AF12F22-F8BB-46B1-9F7B-5FB14B753FB6}" type="parTrans" cxnId="{ACC384B3-2A0F-434B-9912-BF0F7B9BBD1F}">
      <dgm:prSet/>
      <dgm:spPr/>
      <dgm:t>
        <a:bodyPr/>
        <a:lstStyle/>
        <a:p>
          <a:endParaRPr lang="nl-NL"/>
        </a:p>
      </dgm:t>
    </dgm:pt>
    <dgm:pt modelId="{9715A64D-97BA-400B-A677-BFF0F33FBF03}" type="sibTrans" cxnId="{ACC384B3-2A0F-434B-9912-BF0F7B9BBD1F}">
      <dgm:prSet/>
      <dgm:spPr/>
      <dgm:t>
        <a:bodyPr/>
        <a:lstStyle/>
        <a:p>
          <a:endParaRPr lang="nl-NL"/>
        </a:p>
      </dgm:t>
    </dgm:pt>
    <dgm:pt modelId="{CF47C8FE-41D6-41C4-A84B-DCF5909FC304}">
      <dgm:prSet phldrT="[Tekst]"/>
      <dgm:spPr/>
      <dgm:t>
        <a:bodyPr/>
        <a:lstStyle/>
        <a:p>
          <a:r>
            <a:rPr lang="nl-NL" dirty="0"/>
            <a:t>Krijtlijnen project</a:t>
          </a:r>
        </a:p>
        <a:p>
          <a:r>
            <a:rPr lang="nl-NL" dirty="0"/>
            <a:t>Verwachtingen gelijkstellen</a:t>
          </a:r>
        </a:p>
      </dgm:t>
    </dgm:pt>
    <dgm:pt modelId="{EC619B0C-39BE-4FAC-9612-3F33CCBC0C79}" type="parTrans" cxnId="{648944E1-1ADA-4A6D-A9F6-6CAF999397AA}">
      <dgm:prSet/>
      <dgm:spPr/>
      <dgm:t>
        <a:bodyPr/>
        <a:lstStyle/>
        <a:p>
          <a:endParaRPr lang="nl-NL"/>
        </a:p>
      </dgm:t>
    </dgm:pt>
    <dgm:pt modelId="{3C8FFD44-24DD-465A-A6CB-0BE6A8EB773D}" type="sibTrans" cxnId="{648944E1-1ADA-4A6D-A9F6-6CAF999397AA}">
      <dgm:prSet/>
      <dgm:spPr/>
      <dgm:t>
        <a:bodyPr/>
        <a:lstStyle/>
        <a:p>
          <a:endParaRPr lang="nl-NL"/>
        </a:p>
      </dgm:t>
    </dgm:pt>
    <dgm:pt modelId="{F9E765DF-A243-4884-8CB8-C94704034954}">
      <dgm:prSet phldrT="[Tekst]"/>
      <dgm:spPr/>
      <dgm:t>
        <a:bodyPr/>
        <a:lstStyle/>
        <a:p>
          <a:r>
            <a:rPr lang="nl-NL" dirty="0"/>
            <a:t>Twee selectierondes</a:t>
          </a:r>
        </a:p>
      </dgm:t>
    </dgm:pt>
    <dgm:pt modelId="{A18B93D5-F7C1-4947-947A-1CB5801B6B34}" type="parTrans" cxnId="{66BC55A7-8AE3-4856-A9F5-E010E4BCDF82}">
      <dgm:prSet/>
      <dgm:spPr/>
      <dgm:t>
        <a:bodyPr/>
        <a:lstStyle/>
        <a:p>
          <a:endParaRPr lang="nl-NL"/>
        </a:p>
      </dgm:t>
    </dgm:pt>
    <dgm:pt modelId="{5F278E9B-6B6B-4DA0-84CC-B4B33703221C}" type="sibTrans" cxnId="{66BC55A7-8AE3-4856-A9F5-E010E4BCDF82}">
      <dgm:prSet/>
      <dgm:spPr/>
      <dgm:t>
        <a:bodyPr/>
        <a:lstStyle/>
        <a:p>
          <a:endParaRPr lang="nl-NL"/>
        </a:p>
      </dgm:t>
    </dgm:pt>
    <dgm:pt modelId="{CA46CD4B-B34D-4EAA-AC1E-40B099C70998}">
      <dgm:prSet phldrT="[Tekst]"/>
      <dgm:spPr/>
      <dgm:t>
        <a:bodyPr/>
        <a:lstStyle/>
        <a:p>
          <a:endParaRPr lang="nl-NL" dirty="0"/>
        </a:p>
      </dgm:t>
    </dgm:pt>
    <dgm:pt modelId="{D45C4339-E114-42FA-BBE7-9ABB5590774A}" type="parTrans" cxnId="{2E55E827-DBA3-4FBE-9DD1-8C0808E04D42}">
      <dgm:prSet/>
      <dgm:spPr/>
      <dgm:t>
        <a:bodyPr/>
        <a:lstStyle/>
        <a:p>
          <a:endParaRPr lang="nl-NL"/>
        </a:p>
      </dgm:t>
    </dgm:pt>
    <dgm:pt modelId="{33A731AA-D73D-4966-BE6E-BF7138562BDF}" type="sibTrans" cxnId="{2E55E827-DBA3-4FBE-9DD1-8C0808E04D42}">
      <dgm:prSet/>
      <dgm:spPr/>
      <dgm:t>
        <a:bodyPr/>
        <a:lstStyle/>
        <a:p>
          <a:endParaRPr lang="nl-NL"/>
        </a:p>
      </dgm:t>
    </dgm:pt>
    <dgm:pt modelId="{191472D8-DD12-475B-9858-97F5A7848B29}" type="pres">
      <dgm:prSet presAssocID="{60504581-C3DE-4CB2-A43E-86DE946C7BAA}" presName="Name0" presStyleCnt="0">
        <dgm:presLayoutVars>
          <dgm:dir/>
          <dgm:animOne val="branch"/>
          <dgm:animLvl val="lvl"/>
        </dgm:presLayoutVars>
      </dgm:prSet>
      <dgm:spPr/>
    </dgm:pt>
    <dgm:pt modelId="{52BA5454-DD0F-426C-A530-4367BA54C92A}" type="pres">
      <dgm:prSet presAssocID="{D450A5DF-0914-4F97-988A-5BAF0717A67B}" presName="chaos" presStyleCnt="0"/>
      <dgm:spPr/>
    </dgm:pt>
    <dgm:pt modelId="{1D7382D4-CAA3-4B59-8414-8C2855B36202}" type="pres">
      <dgm:prSet presAssocID="{D450A5DF-0914-4F97-988A-5BAF0717A67B}" presName="parTx1" presStyleLbl="revTx" presStyleIdx="0" presStyleCnt="5"/>
      <dgm:spPr/>
    </dgm:pt>
    <dgm:pt modelId="{18A1E406-E088-4273-8F8F-A3855A918614}" type="pres">
      <dgm:prSet presAssocID="{D450A5DF-0914-4F97-988A-5BAF0717A67B}" presName="desTx1" presStyleLbl="revTx" presStyleIdx="1" presStyleCnt="5">
        <dgm:presLayoutVars>
          <dgm:bulletEnabled val="1"/>
        </dgm:presLayoutVars>
      </dgm:prSet>
      <dgm:spPr/>
    </dgm:pt>
    <dgm:pt modelId="{62928A12-2F3D-4E1D-8941-757D359F85B6}" type="pres">
      <dgm:prSet presAssocID="{D450A5DF-0914-4F97-988A-5BAF0717A67B}" presName="c1" presStyleLbl="node1" presStyleIdx="0" presStyleCnt="19"/>
      <dgm:spPr/>
    </dgm:pt>
    <dgm:pt modelId="{430F91D5-8CE6-49C1-9036-E4EB5AE5F815}" type="pres">
      <dgm:prSet presAssocID="{D450A5DF-0914-4F97-988A-5BAF0717A67B}" presName="c2" presStyleLbl="node1" presStyleIdx="1" presStyleCnt="19"/>
      <dgm:spPr/>
    </dgm:pt>
    <dgm:pt modelId="{482A1ABF-5F59-4792-B548-5A455DFDBC31}" type="pres">
      <dgm:prSet presAssocID="{D450A5DF-0914-4F97-988A-5BAF0717A67B}" presName="c3" presStyleLbl="node1" presStyleIdx="2" presStyleCnt="19"/>
      <dgm:spPr/>
    </dgm:pt>
    <dgm:pt modelId="{A677DA95-9781-41E4-A013-9001F6727A4E}" type="pres">
      <dgm:prSet presAssocID="{D450A5DF-0914-4F97-988A-5BAF0717A67B}" presName="c4" presStyleLbl="node1" presStyleIdx="3" presStyleCnt="19"/>
      <dgm:spPr/>
    </dgm:pt>
    <dgm:pt modelId="{CCF92657-EEFA-41DF-8B57-C4D66F7A5775}" type="pres">
      <dgm:prSet presAssocID="{D450A5DF-0914-4F97-988A-5BAF0717A67B}" presName="c5" presStyleLbl="node1" presStyleIdx="4" presStyleCnt="19"/>
      <dgm:spPr/>
    </dgm:pt>
    <dgm:pt modelId="{A8D91BB6-16D9-443B-9CA6-B56425C48089}" type="pres">
      <dgm:prSet presAssocID="{D450A5DF-0914-4F97-988A-5BAF0717A67B}" presName="c6" presStyleLbl="node1" presStyleIdx="5" presStyleCnt="19"/>
      <dgm:spPr/>
    </dgm:pt>
    <dgm:pt modelId="{88CA30E1-428D-441F-909C-6F5DED2ADDA7}" type="pres">
      <dgm:prSet presAssocID="{D450A5DF-0914-4F97-988A-5BAF0717A67B}" presName="c7" presStyleLbl="node1" presStyleIdx="6" presStyleCnt="19"/>
      <dgm:spPr/>
    </dgm:pt>
    <dgm:pt modelId="{2A458274-8641-4F0B-B7BA-9AA36A5DAEC7}" type="pres">
      <dgm:prSet presAssocID="{D450A5DF-0914-4F97-988A-5BAF0717A67B}" presName="c8" presStyleLbl="node1" presStyleIdx="7" presStyleCnt="19"/>
      <dgm:spPr/>
    </dgm:pt>
    <dgm:pt modelId="{170DE1CA-ED91-4544-8B54-E8D5678EA420}" type="pres">
      <dgm:prSet presAssocID="{D450A5DF-0914-4F97-988A-5BAF0717A67B}" presName="c9" presStyleLbl="node1" presStyleIdx="8" presStyleCnt="19"/>
      <dgm:spPr/>
    </dgm:pt>
    <dgm:pt modelId="{C666BB66-A85F-43B9-BAD9-0DAA3A17C543}" type="pres">
      <dgm:prSet presAssocID="{D450A5DF-0914-4F97-988A-5BAF0717A67B}" presName="c10" presStyleLbl="node1" presStyleIdx="9" presStyleCnt="19"/>
      <dgm:spPr/>
    </dgm:pt>
    <dgm:pt modelId="{63B31EA4-6CF0-42BC-871E-0E542F1A16BA}" type="pres">
      <dgm:prSet presAssocID="{D450A5DF-0914-4F97-988A-5BAF0717A67B}" presName="c11" presStyleLbl="node1" presStyleIdx="10" presStyleCnt="19"/>
      <dgm:spPr/>
    </dgm:pt>
    <dgm:pt modelId="{A716FB8F-72BF-49E6-AFD9-F57E98C4FAC7}" type="pres">
      <dgm:prSet presAssocID="{D450A5DF-0914-4F97-988A-5BAF0717A67B}" presName="c12" presStyleLbl="node1" presStyleIdx="11" presStyleCnt="19"/>
      <dgm:spPr/>
    </dgm:pt>
    <dgm:pt modelId="{52B3C2BA-B511-49B3-A948-63CE38138126}" type="pres">
      <dgm:prSet presAssocID="{D450A5DF-0914-4F97-988A-5BAF0717A67B}" presName="c13" presStyleLbl="node1" presStyleIdx="12" presStyleCnt="19"/>
      <dgm:spPr/>
    </dgm:pt>
    <dgm:pt modelId="{5485684A-6CD6-449C-9DD1-EDC36D431D71}" type="pres">
      <dgm:prSet presAssocID="{D450A5DF-0914-4F97-988A-5BAF0717A67B}" presName="c14" presStyleLbl="node1" presStyleIdx="13" presStyleCnt="19"/>
      <dgm:spPr/>
    </dgm:pt>
    <dgm:pt modelId="{CC6CA1C5-2CA6-4A80-9FED-7D8BF12E9D36}" type="pres">
      <dgm:prSet presAssocID="{D450A5DF-0914-4F97-988A-5BAF0717A67B}" presName="c15" presStyleLbl="node1" presStyleIdx="14" presStyleCnt="19"/>
      <dgm:spPr/>
    </dgm:pt>
    <dgm:pt modelId="{8D635A85-B351-40A2-A726-B5D4E668776E}" type="pres">
      <dgm:prSet presAssocID="{D450A5DF-0914-4F97-988A-5BAF0717A67B}" presName="c16" presStyleLbl="node1" presStyleIdx="15" presStyleCnt="19"/>
      <dgm:spPr/>
    </dgm:pt>
    <dgm:pt modelId="{CCCDB2A9-0763-4FA7-8E9F-4AC7636B5B33}" type="pres">
      <dgm:prSet presAssocID="{D450A5DF-0914-4F97-988A-5BAF0717A67B}" presName="c17" presStyleLbl="node1" presStyleIdx="16" presStyleCnt="19"/>
      <dgm:spPr/>
    </dgm:pt>
    <dgm:pt modelId="{AF1448C5-1328-4609-BA3A-BB9E34AF08A1}" type="pres">
      <dgm:prSet presAssocID="{D450A5DF-0914-4F97-988A-5BAF0717A67B}" presName="c18" presStyleLbl="node1" presStyleIdx="17" presStyleCnt="19"/>
      <dgm:spPr/>
    </dgm:pt>
    <dgm:pt modelId="{682924A8-2BCE-402F-B43C-C1CE54111A0C}" type="pres">
      <dgm:prSet presAssocID="{0450B928-453E-46E2-987B-83632BEEFB61}" presName="chevronComposite1" presStyleCnt="0"/>
      <dgm:spPr/>
    </dgm:pt>
    <dgm:pt modelId="{28BDF792-44D4-4FAE-880B-9407AD711AFF}" type="pres">
      <dgm:prSet presAssocID="{0450B928-453E-46E2-987B-83632BEEFB61}" presName="chevron1" presStyleLbl="sibTrans2D1" presStyleIdx="0" presStyleCnt="2"/>
      <dgm:spPr/>
    </dgm:pt>
    <dgm:pt modelId="{2C51685C-2E63-4033-8D58-AFD11958D6CA}" type="pres">
      <dgm:prSet presAssocID="{0450B928-453E-46E2-987B-83632BEEFB61}" presName="spChevron1" presStyleCnt="0"/>
      <dgm:spPr/>
    </dgm:pt>
    <dgm:pt modelId="{262F7ADE-AF5D-47F1-AD92-247A43C299E5}" type="pres">
      <dgm:prSet presAssocID="{EB3EA6A7-3DF0-47EF-A863-83006F47CE1C}" presName="middle" presStyleCnt="0"/>
      <dgm:spPr/>
    </dgm:pt>
    <dgm:pt modelId="{B947DC95-2E1D-43BB-919D-D60C296ED020}" type="pres">
      <dgm:prSet presAssocID="{EB3EA6A7-3DF0-47EF-A863-83006F47CE1C}" presName="parTxMid" presStyleLbl="revTx" presStyleIdx="2" presStyleCnt="5"/>
      <dgm:spPr/>
    </dgm:pt>
    <dgm:pt modelId="{36BA2981-E32F-4631-91F8-B910611E5CFA}" type="pres">
      <dgm:prSet presAssocID="{EB3EA6A7-3DF0-47EF-A863-83006F47CE1C}" presName="desTxMid" presStyleLbl="revTx" presStyleIdx="3" presStyleCnt="5">
        <dgm:presLayoutVars>
          <dgm:bulletEnabled val="1"/>
        </dgm:presLayoutVars>
      </dgm:prSet>
      <dgm:spPr/>
    </dgm:pt>
    <dgm:pt modelId="{4CAB9111-B4B9-4B88-9DC5-315A4383939B}" type="pres">
      <dgm:prSet presAssocID="{EB3EA6A7-3DF0-47EF-A863-83006F47CE1C}" presName="spMid" presStyleCnt="0"/>
      <dgm:spPr/>
    </dgm:pt>
    <dgm:pt modelId="{3FC1EA7D-F77D-4516-B945-609088E90F4B}" type="pres">
      <dgm:prSet presAssocID="{9715A64D-97BA-400B-A677-BFF0F33FBF03}" presName="chevronComposite1" presStyleCnt="0"/>
      <dgm:spPr/>
    </dgm:pt>
    <dgm:pt modelId="{37E24F42-3C33-42B7-BA4D-26241A588017}" type="pres">
      <dgm:prSet presAssocID="{9715A64D-97BA-400B-A677-BFF0F33FBF03}" presName="chevron1" presStyleLbl="sibTrans2D1" presStyleIdx="1" presStyleCnt="2"/>
      <dgm:spPr/>
    </dgm:pt>
    <dgm:pt modelId="{3ADE561F-8E6B-43F6-8320-23F4797013AA}" type="pres">
      <dgm:prSet presAssocID="{9715A64D-97BA-400B-A677-BFF0F33FBF03}" presName="spChevron1" presStyleCnt="0"/>
      <dgm:spPr/>
    </dgm:pt>
    <dgm:pt modelId="{225CCDE0-842D-4F80-B760-D1D1AB4B3D02}" type="pres">
      <dgm:prSet presAssocID="{F9E765DF-A243-4884-8CB8-C94704034954}" presName="last" presStyleCnt="0"/>
      <dgm:spPr/>
    </dgm:pt>
    <dgm:pt modelId="{06F94833-5AA1-4736-B86D-E96B03D57886}" type="pres">
      <dgm:prSet presAssocID="{F9E765DF-A243-4884-8CB8-C94704034954}" presName="circleTx" presStyleLbl="node1" presStyleIdx="18" presStyleCnt="19"/>
      <dgm:spPr/>
    </dgm:pt>
    <dgm:pt modelId="{C55BE77E-786F-4DD2-9C61-3E944A75382E}" type="pres">
      <dgm:prSet presAssocID="{F9E765DF-A243-4884-8CB8-C94704034954}" presName="desTxN" presStyleLbl="revTx" presStyleIdx="4" presStyleCnt="5">
        <dgm:presLayoutVars>
          <dgm:bulletEnabled val="1"/>
        </dgm:presLayoutVars>
      </dgm:prSet>
      <dgm:spPr/>
    </dgm:pt>
    <dgm:pt modelId="{ECD7246D-C8D5-4B67-AC3D-04197DE16A95}" type="pres">
      <dgm:prSet presAssocID="{F9E765DF-A243-4884-8CB8-C94704034954}" presName="spN" presStyleCnt="0"/>
      <dgm:spPr/>
    </dgm:pt>
  </dgm:ptLst>
  <dgm:cxnLst>
    <dgm:cxn modelId="{3D44921C-27DD-4B78-ACC0-77F062F632DA}" type="presOf" srcId="{D450A5DF-0914-4F97-988A-5BAF0717A67B}" destId="{1D7382D4-CAA3-4B59-8414-8C2855B36202}" srcOrd="0" destOrd="0" presId="urn:microsoft.com/office/officeart/2009/3/layout/RandomtoResultProcess"/>
    <dgm:cxn modelId="{2E55E827-DBA3-4FBE-9DD1-8C0808E04D42}" srcId="{F9E765DF-A243-4884-8CB8-C94704034954}" destId="{CA46CD4B-B34D-4EAA-AC1E-40B099C70998}" srcOrd="0" destOrd="0" parTransId="{D45C4339-E114-42FA-BBE7-9ABB5590774A}" sibTransId="{33A731AA-D73D-4966-BE6E-BF7138562BDF}"/>
    <dgm:cxn modelId="{EF915A28-F38A-412E-8D02-AE98021E35C6}" type="presOf" srcId="{CF47C8FE-41D6-41C4-A84B-DCF5909FC304}" destId="{36BA2981-E32F-4631-91F8-B910611E5CFA}" srcOrd="0" destOrd="0" presId="urn:microsoft.com/office/officeart/2009/3/layout/RandomtoResultProcess"/>
    <dgm:cxn modelId="{B5C2B364-71FC-494F-B6F6-DF4888DBFE8C}" type="presOf" srcId="{F9E765DF-A243-4884-8CB8-C94704034954}" destId="{06F94833-5AA1-4736-B86D-E96B03D57886}" srcOrd="0" destOrd="0" presId="urn:microsoft.com/office/officeart/2009/3/layout/RandomtoResultProcess"/>
    <dgm:cxn modelId="{6AD4584C-1C03-46E6-AF90-A08B38AE9B37}" srcId="{D450A5DF-0914-4F97-988A-5BAF0717A67B}" destId="{F044B13C-4DCC-4146-A728-D78FCB63EFFB}" srcOrd="0" destOrd="0" parTransId="{3ED189D6-09A8-4072-9330-29F5CEDA2B4E}" sibTransId="{B91A30AE-0307-471D-B552-607778EDCE9D}"/>
    <dgm:cxn modelId="{3E448080-4674-4CCA-A12F-35194A749CC0}" type="presOf" srcId="{F044B13C-4DCC-4146-A728-D78FCB63EFFB}" destId="{18A1E406-E088-4273-8F8F-A3855A918614}" srcOrd="0" destOrd="0" presId="urn:microsoft.com/office/officeart/2009/3/layout/RandomtoResultProcess"/>
    <dgm:cxn modelId="{ABE5018E-9D41-4536-BD64-53A906EBFF1E}" type="presOf" srcId="{60504581-C3DE-4CB2-A43E-86DE946C7BAA}" destId="{191472D8-DD12-475B-9858-97F5A7848B29}" srcOrd="0" destOrd="0" presId="urn:microsoft.com/office/officeart/2009/3/layout/RandomtoResultProcess"/>
    <dgm:cxn modelId="{A1B4DD91-B50C-44AE-9232-9041E2620D0D}" type="presOf" srcId="{CA46CD4B-B34D-4EAA-AC1E-40B099C70998}" destId="{C55BE77E-786F-4DD2-9C61-3E944A75382E}" srcOrd="0" destOrd="0" presId="urn:microsoft.com/office/officeart/2009/3/layout/RandomtoResultProcess"/>
    <dgm:cxn modelId="{66BC55A7-8AE3-4856-A9F5-E010E4BCDF82}" srcId="{60504581-C3DE-4CB2-A43E-86DE946C7BAA}" destId="{F9E765DF-A243-4884-8CB8-C94704034954}" srcOrd="2" destOrd="0" parTransId="{A18B93D5-F7C1-4947-947A-1CB5801B6B34}" sibTransId="{5F278E9B-6B6B-4DA0-84CC-B4B33703221C}"/>
    <dgm:cxn modelId="{ACC384B3-2A0F-434B-9912-BF0F7B9BBD1F}" srcId="{60504581-C3DE-4CB2-A43E-86DE946C7BAA}" destId="{EB3EA6A7-3DF0-47EF-A863-83006F47CE1C}" srcOrd="1" destOrd="0" parTransId="{3AF12F22-F8BB-46B1-9F7B-5FB14B753FB6}" sibTransId="{9715A64D-97BA-400B-A677-BFF0F33FBF03}"/>
    <dgm:cxn modelId="{F994B2C4-E987-4138-9D4A-F946953D6ECE}" type="presOf" srcId="{EB3EA6A7-3DF0-47EF-A863-83006F47CE1C}" destId="{B947DC95-2E1D-43BB-919D-D60C296ED020}" srcOrd="0" destOrd="0" presId="urn:microsoft.com/office/officeart/2009/3/layout/RandomtoResultProcess"/>
    <dgm:cxn modelId="{648944E1-1ADA-4A6D-A9F6-6CAF999397AA}" srcId="{EB3EA6A7-3DF0-47EF-A863-83006F47CE1C}" destId="{CF47C8FE-41D6-41C4-A84B-DCF5909FC304}" srcOrd="0" destOrd="0" parTransId="{EC619B0C-39BE-4FAC-9612-3F33CCBC0C79}" sibTransId="{3C8FFD44-24DD-465A-A6CB-0BE6A8EB773D}"/>
    <dgm:cxn modelId="{10DE15E9-836E-443A-86B8-EB6077BDE19D}" srcId="{60504581-C3DE-4CB2-A43E-86DE946C7BAA}" destId="{D450A5DF-0914-4F97-988A-5BAF0717A67B}" srcOrd="0" destOrd="0" parTransId="{1D3749F6-0ADC-4C87-9799-2D7A4F1A0097}" sibTransId="{0450B928-453E-46E2-987B-83632BEEFB61}"/>
    <dgm:cxn modelId="{F4A0DEF3-C9A2-47C7-A5A1-F0D6C738A445}" type="presParOf" srcId="{191472D8-DD12-475B-9858-97F5A7848B29}" destId="{52BA5454-DD0F-426C-A530-4367BA54C92A}" srcOrd="0" destOrd="0" presId="urn:microsoft.com/office/officeart/2009/3/layout/RandomtoResultProcess"/>
    <dgm:cxn modelId="{3D7CC162-A9DA-463F-912C-205BEA87AF5C}" type="presParOf" srcId="{52BA5454-DD0F-426C-A530-4367BA54C92A}" destId="{1D7382D4-CAA3-4B59-8414-8C2855B36202}" srcOrd="0" destOrd="0" presId="urn:microsoft.com/office/officeart/2009/3/layout/RandomtoResultProcess"/>
    <dgm:cxn modelId="{A76B4869-730F-4598-BBE1-E4ECAB4D0CCC}" type="presParOf" srcId="{52BA5454-DD0F-426C-A530-4367BA54C92A}" destId="{18A1E406-E088-4273-8F8F-A3855A918614}" srcOrd="1" destOrd="0" presId="urn:microsoft.com/office/officeart/2009/3/layout/RandomtoResultProcess"/>
    <dgm:cxn modelId="{756C441C-1D30-4FD9-9D4A-F41D8962C818}" type="presParOf" srcId="{52BA5454-DD0F-426C-A530-4367BA54C92A}" destId="{62928A12-2F3D-4E1D-8941-757D359F85B6}" srcOrd="2" destOrd="0" presId="urn:microsoft.com/office/officeart/2009/3/layout/RandomtoResultProcess"/>
    <dgm:cxn modelId="{4750313E-5BEC-4298-82A0-DAFF9D3A083D}" type="presParOf" srcId="{52BA5454-DD0F-426C-A530-4367BA54C92A}" destId="{430F91D5-8CE6-49C1-9036-E4EB5AE5F815}" srcOrd="3" destOrd="0" presId="urn:microsoft.com/office/officeart/2009/3/layout/RandomtoResultProcess"/>
    <dgm:cxn modelId="{A3201C22-463E-4768-98BA-A46112F859E3}" type="presParOf" srcId="{52BA5454-DD0F-426C-A530-4367BA54C92A}" destId="{482A1ABF-5F59-4792-B548-5A455DFDBC31}" srcOrd="4" destOrd="0" presId="urn:microsoft.com/office/officeart/2009/3/layout/RandomtoResultProcess"/>
    <dgm:cxn modelId="{75A7B716-BC21-4A15-96C6-E30701E11C0B}" type="presParOf" srcId="{52BA5454-DD0F-426C-A530-4367BA54C92A}" destId="{A677DA95-9781-41E4-A013-9001F6727A4E}" srcOrd="5" destOrd="0" presId="urn:microsoft.com/office/officeart/2009/3/layout/RandomtoResultProcess"/>
    <dgm:cxn modelId="{C73C4A7D-0B65-4125-B301-1D004E88E46B}" type="presParOf" srcId="{52BA5454-DD0F-426C-A530-4367BA54C92A}" destId="{CCF92657-EEFA-41DF-8B57-C4D66F7A5775}" srcOrd="6" destOrd="0" presId="urn:microsoft.com/office/officeart/2009/3/layout/RandomtoResultProcess"/>
    <dgm:cxn modelId="{3547D61F-22CD-4E74-9294-321FE6A71339}" type="presParOf" srcId="{52BA5454-DD0F-426C-A530-4367BA54C92A}" destId="{A8D91BB6-16D9-443B-9CA6-B56425C48089}" srcOrd="7" destOrd="0" presId="urn:microsoft.com/office/officeart/2009/3/layout/RandomtoResultProcess"/>
    <dgm:cxn modelId="{67F56820-D7DA-4CEF-9439-0303067CBE52}" type="presParOf" srcId="{52BA5454-DD0F-426C-A530-4367BA54C92A}" destId="{88CA30E1-428D-441F-909C-6F5DED2ADDA7}" srcOrd="8" destOrd="0" presId="urn:microsoft.com/office/officeart/2009/3/layout/RandomtoResultProcess"/>
    <dgm:cxn modelId="{E1E5C1F0-C307-4ED5-BB2D-0CCA9D58B5A0}" type="presParOf" srcId="{52BA5454-DD0F-426C-A530-4367BA54C92A}" destId="{2A458274-8641-4F0B-B7BA-9AA36A5DAEC7}" srcOrd="9" destOrd="0" presId="urn:microsoft.com/office/officeart/2009/3/layout/RandomtoResultProcess"/>
    <dgm:cxn modelId="{3828943F-0F7A-4343-AA6F-E10475B3D388}" type="presParOf" srcId="{52BA5454-DD0F-426C-A530-4367BA54C92A}" destId="{170DE1CA-ED91-4544-8B54-E8D5678EA420}" srcOrd="10" destOrd="0" presId="urn:microsoft.com/office/officeart/2009/3/layout/RandomtoResultProcess"/>
    <dgm:cxn modelId="{209BD779-947A-42F0-B7C5-237F77A77C90}" type="presParOf" srcId="{52BA5454-DD0F-426C-A530-4367BA54C92A}" destId="{C666BB66-A85F-43B9-BAD9-0DAA3A17C543}" srcOrd="11" destOrd="0" presId="urn:microsoft.com/office/officeart/2009/3/layout/RandomtoResultProcess"/>
    <dgm:cxn modelId="{E3A0971F-DD35-4FC9-A442-857A7265B3C4}" type="presParOf" srcId="{52BA5454-DD0F-426C-A530-4367BA54C92A}" destId="{63B31EA4-6CF0-42BC-871E-0E542F1A16BA}" srcOrd="12" destOrd="0" presId="urn:microsoft.com/office/officeart/2009/3/layout/RandomtoResultProcess"/>
    <dgm:cxn modelId="{A24539C2-9F10-4CC9-B1A3-4AFC4F055FD4}" type="presParOf" srcId="{52BA5454-DD0F-426C-A530-4367BA54C92A}" destId="{A716FB8F-72BF-49E6-AFD9-F57E98C4FAC7}" srcOrd="13" destOrd="0" presId="urn:microsoft.com/office/officeart/2009/3/layout/RandomtoResultProcess"/>
    <dgm:cxn modelId="{1D51352C-83FD-43DE-A2EC-D3DD0CB16CBD}" type="presParOf" srcId="{52BA5454-DD0F-426C-A530-4367BA54C92A}" destId="{52B3C2BA-B511-49B3-A948-63CE38138126}" srcOrd="14" destOrd="0" presId="urn:microsoft.com/office/officeart/2009/3/layout/RandomtoResultProcess"/>
    <dgm:cxn modelId="{D5DE9F5E-5292-4DDD-B400-06B60121867F}" type="presParOf" srcId="{52BA5454-DD0F-426C-A530-4367BA54C92A}" destId="{5485684A-6CD6-449C-9DD1-EDC36D431D71}" srcOrd="15" destOrd="0" presId="urn:microsoft.com/office/officeart/2009/3/layout/RandomtoResultProcess"/>
    <dgm:cxn modelId="{659B6223-C0B1-4F55-BBA4-19E2632E96E3}" type="presParOf" srcId="{52BA5454-DD0F-426C-A530-4367BA54C92A}" destId="{CC6CA1C5-2CA6-4A80-9FED-7D8BF12E9D36}" srcOrd="16" destOrd="0" presId="urn:microsoft.com/office/officeart/2009/3/layout/RandomtoResultProcess"/>
    <dgm:cxn modelId="{5166A831-0B01-4245-A46B-0527D4CA1BD7}" type="presParOf" srcId="{52BA5454-DD0F-426C-A530-4367BA54C92A}" destId="{8D635A85-B351-40A2-A726-B5D4E668776E}" srcOrd="17" destOrd="0" presId="urn:microsoft.com/office/officeart/2009/3/layout/RandomtoResultProcess"/>
    <dgm:cxn modelId="{B7A27E46-BE43-48D1-97FA-EB6C9F0082E4}" type="presParOf" srcId="{52BA5454-DD0F-426C-A530-4367BA54C92A}" destId="{CCCDB2A9-0763-4FA7-8E9F-4AC7636B5B33}" srcOrd="18" destOrd="0" presId="urn:microsoft.com/office/officeart/2009/3/layout/RandomtoResultProcess"/>
    <dgm:cxn modelId="{A00521E7-B3F7-493B-9DD4-8D9456378892}" type="presParOf" srcId="{52BA5454-DD0F-426C-A530-4367BA54C92A}" destId="{AF1448C5-1328-4609-BA3A-BB9E34AF08A1}" srcOrd="19" destOrd="0" presId="urn:microsoft.com/office/officeart/2009/3/layout/RandomtoResultProcess"/>
    <dgm:cxn modelId="{2DC76AA8-3904-46F3-8B95-C963C53CFEC8}" type="presParOf" srcId="{191472D8-DD12-475B-9858-97F5A7848B29}" destId="{682924A8-2BCE-402F-B43C-C1CE54111A0C}" srcOrd="1" destOrd="0" presId="urn:microsoft.com/office/officeart/2009/3/layout/RandomtoResultProcess"/>
    <dgm:cxn modelId="{FAFFF9D4-8519-4745-918F-17B21872C80F}" type="presParOf" srcId="{682924A8-2BCE-402F-B43C-C1CE54111A0C}" destId="{28BDF792-44D4-4FAE-880B-9407AD711AFF}" srcOrd="0" destOrd="0" presId="urn:microsoft.com/office/officeart/2009/3/layout/RandomtoResultProcess"/>
    <dgm:cxn modelId="{A36D94FC-9A0E-4722-A3C6-300D1CD1BC8A}" type="presParOf" srcId="{682924A8-2BCE-402F-B43C-C1CE54111A0C}" destId="{2C51685C-2E63-4033-8D58-AFD11958D6CA}" srcOrd="1" destOrd="0" presId="urn:microsoft.com/office/officeart/2009/3/layout/RandomtoResultProcess"/>
    <dgm:cxn modelId="{39FC18DF-FEE8-404C-A984-2C3AE33B536E}" type="presParOf" srcId="{191472D8-DD12-475B-9858-97F5A7848B29}" destId="{262F7ADE-AF5D-47F1-AD92-247A43C299E5}" srcOrd="2" destOrd="0" presId="urn:microsoft.com/office/officeart/2009/3/layout/RandomtoResultProcess"/>
    <dgm:cxn modelId="{26B69884-7DB8-4B7C-8694-67E1D8C53A9D}" type="presParOf" srcId="{262F7ADE-AF5D-47F1-AD92-247A43C299E5}" destId="{B947DC95-2E1D-43BB-919D-D60C296ED020}" srcOrd="0" destOrd="0" presId="urn:microsoft.com/office/officeart/2009/3/layout/RandomtoResultProcess"/>
    <dgm:cxn modelId="{32325DEF-85A4-4EBC-A0A0-1D05990A2B12}" type="presParOf" srcId="{262F7ADE-AF5D-47F1-AD92-247A43C299E5}" destId="{36BA2981-E32F-4631-91F8-B910611E5CFA}" srcOrd="1" destOrd="0" presId="urn:microsoft.com/office/officeart/2009/3/layout/RandomtoResultProcess"/>
    <dgm:cxn modelId="{54838CDF-2C89-457A-A1DB-33084BC69F39}" type="presParOf" srcId="{262F7ADE-AF5D-47F1-AD92-247A43C299E5}" destId="{4CAB9111-B4B9-4B88-9DC5-315A4383939B}" srcOrd="2" destOrd="0" presId="urn:microsoft.com/office/officeart/2009/3/layout/RandomtoResultProcess"/>
    <dgm:cxn modelId="{B8A1AE6F-0C63-41A2-BA6D-1AFAEE74FF73}" type="presParOf" srcId="{191472D8-DD12-475B-9858-97F5A7848B29}" destId="{3FC1EA7D-F77D-4516-B945-609088E90F4B}" srcOrd="3" destOrd="0" presId="urn:microsoft.com/office/officeart/2009/3/layout/RandomtoResultProcess"/>
    <dgm:cxn modelId="{65FC7497-A39F-45CF-9923-253426BA70A6}" type="presParOf" srcId="{3FC1EA7D-F77D-4516-B945-609088E90F4B}" destId="{37E24F42-3C33-42B7-BA4D-26241A588017}" srcOrd="0" destOrd="0" presId="urn:microsoft.com/office/officeart/2009/3/layout/RandomtoResultProcess"/>
    <dgm:cxn modelId="{04656C91-F33B-45F7-9922-4DD2D2C91C0C}" type="presParOf" srcId="{3FC1EA7D-F77D-4516-B945-609088E90F4B}" destId="{3ADE561F-8E6B-43F6-8320-23F4797013AA}" srcOrd="1" destOrd="0" presId="urn:microsoft.com/office/officeart/2009/3/layout/RandomtoResultProcess"/>
    <dgm:cxn modelId="{86C91E3B-461B-4DB2-B8CC-6499C73FBA33}" type="presParOf" srcId="{191472D8-DD12-475B-9858-97F5A7848B29}" destId="{225CCDE0-842D-4F80-B760-D1D1AB4B3D02}" srcOrd="4" destOrd="0" presId="urn:microsoft.com/office/officeart/2009/3/layout/RandomtoResultProcess"/>
    <dgm:cxn modelId="{53A52E9A-3B9A-4932-B1F0-636385C94688}" type="presParOf" srcId="{225CCDE0-842D-4F80-B760-D1D1AB4B3D02}" destId="{06F94833-5AA1-4736-B86D-E96B03D57886}" srcOrd="0" destOrd="0" presId="urn:microsoft.com/office/officeart/2009/3/layout/RandomtoResultProcess"/>
    <dgm:cxn modelId="{C0A1633D-80BB-4C70-9905-4AD3E13C94F6}" type="presParOf" srcId="{225CCDE0-842D-4F80-B760-D1D1AB4B3D02}" destId="{C55BE77E-786F-4DD2-9C61-3E944A75382E}" srcOrd="1" destOrd="0" presId="urn:microsoft.com/office/officeart/2009/3/layout/RandomtoResultProcess"/>
    <dgm:cxn modelId="{245C22C9-DA85-4523-8CA2-DA91DFF51DF9}" type="presParOf" srcId="{225CCDE0-842D-4F80-B760-D1D1AB4B3D02}" destId="{ECD7246D-C8D5-4B67-AC3D-04197DE16A95}" srcOrd="2" destOrd="0" presId="urn:microsoft.com/office/officeart/2009/3/layout/RandomtoResul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8593E69-C0E8-4452-89BF-32E6269846BC}" type="doc">
      <dgm:prSet loTypeId="urn:microsoft.com/office/officeart/2005/8/layout/matrix1" loCatId="matrix" qsTypeId="urn:microsoft.com/office/officeart/2005/8/quickstyle/simple1" qsCatId="simple" csTypeId="urn:microsoft.com/office/officeart/2005/8/colors/accent5_4" csCatId="accent5" phldr="1"/>
      <dgm:spPr/>
      <dgm:t>
        <a:bodyPr/>
        <a:lstStyle/>
        <a:p>
          <a:endParaRPr lang="nl-NL"/>
        </a:p>
      </dgm:t>
    </dgm:pt>
    <dgm:pt modelId="{F5B406F4-95C5-4C36-A581-E360BBE4EC02}">
      <dgm:prSet phldrT="[Tekst]" custT="1"/>
      <dgm:spPr/>
      <dgm:t>
        <a:bodyPr/>
        <a:lstStyle/>
        <a:p>
          <a:r>
            <a:rPr lang="nl-NL" sz="1600" dirty="0"/>
            <a:t>Selectieronde 1</a:t>
          </a:r>
        </a:p>
      </dgm:t>
    </dgm:pt>
    <dgm:pt modelId="{94486E92-25CE-4CEA-9488-7723D34B27CF}" type="parTrans" cxnId="{293EB4B0-A594-45C2-A321-95F9DBEDC67E}">
      <dgm:prSet/>
      <dgm:spPr/>
      <dgm:t>
        <a:bodyPr/>
        <a:lstStyle/>
        <a:p>
          <a:endParaRPr lang="nl-NL"/>
        </a:p>
      </dgm:t>
    </dgm:pt>
    <dgm:pt modelId="{6212B994-42B6-494B-A0E3-6B60857F0AD5}" type="sibTrans" cxnId="{293EB4B0-A594-45C2-A321-95F9DBEDC67E}">
      <dgm:prSet/>
      <dgm:spPr/>
      <dgm:t>
        <a:bodyPr/>
        <a:lstStyle/>
        <a:p>
          <a:endParaRPr lang="nl-NL"/>
        </a:p>
      </dgm:t>
    </dgm:pt>
    <dgm:pt modelId="{5377A923-36C4-46B0-B73D-64ACFCCA829E}">
      <dgm:prSet phldrT="[Tekst]"/>
      <dgm:spPr/>
      <dgm:t>
        <a:bodyPr/>
        <a:lstStyle/>
        <a:p>
          <a:r>
            <a:rPr lang="nl-NL" dirty="0"/>
            <a:t>Verkennend gesprek</a:t>
          </a:r>
          <a:br>
            <a:rPr lang="nl-NL" dirty="0"/>
          </a:br>
          <a:r>
            <a:rPr lang="nl-NL" dirty="0"/>
            <a:t>van 20 minuten</a:t>
          </a:r>
        </a:p>
      </dgm:t>
    </dgm:pt>
    <dgm:pt modelId="{966B4269-EFE0-44FF-82B4-09074A958906}" type="parTrans" cxnId="{84C7872A-0387-4F8B-B4E7-D2FED60ADA06}">
      <dgm:prSet/>
      <dgm:spPr/>
      <dgm:t>
        <a:bodyPr/>
        <a:lstStyle/>
        <a:p>
          <a:endParaRPr lang="nl-NL"/>
        </a:p>
      </dgm:t>
    </dgm:pt>
    <dgm:pt modelId="{EFB873CC-559A-412F-B183-99352524C018}" type="sibTrans" cxnId="{84C7872A-0387-4F8B-B4E7-D2FED60ADA06}">
      <dgm:prSet/>
      <dgm:spPr/>
      <dgm:t>
        <a:bodyPr/>
        <a:lstStyle/>
        <a:p>
          <a:endParaRPr lang="nl-NL"/>
        </a:p>
      </dgm:t>
    </dgm:pt>
    <dgm:pt modelId="{681F15F1-7FDD-4B05-AC57-95AC9897BD14}">
      <dgm:prSet phldrT="[Tekst]"/>
      <dgm:spPr/>
      <dgm:t>
        <a:bodyPr/>
        <a:lstStyle/>
        <a:p>
          <a:r>
            <a:rPr lang="nl-NL" dirty="0"/>
            <a:t>Peilen naar sociaal engagement en </a:t>
          </a:r>
          <a:r>
            <a:rPr lang="nl-NL" b="1" dirty="0"/>
            <a:t>basisvaardigheden</a:t>
          </a:r>
        </a:p>
      </dgm:t>
    </dgm:pt>
    <dgm:pt modelId="{CDDBE5E7-890F-45A0-861B-B1F19627D22E}" type="parTrans" cxnId="{F396F91D-A2B1-4D00-97A5-375EBF36443A}">
      <dgm:prSet/>
      <dgm:spPr/>
      <dgm:t>
        <a:bodyPr/>
        <a:lstStyle/>
        <a:p>
          <a:endParaRPr lang="nl-NL"/>
        </a:p>
      </dgm:t>
    </dgm:pt>
    <dgm:pt modelId="{0BDA56AD-4752-41A0-B551-831C41B141AA}" type="sibTrans" cxnId="{F396F91D-A2B1-4D00-97A5-375EBF36443A}">
      <dgm:prSet/>
      <dgm:spPr/>
      <dgm:t>
        <a:bodyPr/>
        <a:lstStyle/>
        <a:p>
          <a:endParaRPr lang="nl-NL"/>
        </a:p>
      </dgm:t>
    </dgm:pt>
    <dgm:pt modelId="{C23CF1E6-7E14-4626-9EA3-6811558A7025}">
      <dgm:prSet phldrT="[Tekst]"/>
      <dgm:spPr/>
      <dgm:t>
        <a:bodyPr/>
        <a:lstStyle/>
        <a:p>
          <a:r>
            <a:rPr lang="nl-NL" b="1" dirty="0"/>
            <a:t>Tien</a:t>
          </a:r>
          <a:r>
            <a:rPr lang="nl-NL" dirty="0"/>
            <a:t> beste kandidaten weerhouden voor ronde 2</a:t>
          </a:r>
        </a:p>
      </dgm:t>
    </dgm:pt>
    <dgm:pt modelId="{B1F03262-D158-4D33-87CB-AA8BF414F5E5}" type="parTrans" cxnId="{CE4EBC45-D102-46D3-BA20-4C78C14AE49B}">
      <dgm:prSet/>
      <dgm:spPr/>
      <dgm:t>
        <a:bodyPr/>
        <a:lstStyle/>
        <a:p>
          <a:endParaRPr lang="nl-NL"/>
        </a:p>
      </dgm:t>
    </dgm:pt>
    <dgm:pt modelId="{2BE26BA8-DA11-40D9-979E-20DCF954369F}" type="sibTrans" cxnId="{CE4EBC45-D102-46D3-BA20-4C78C14AE49B}">
      <dgm:prSet/>
      <dgm:spPr/>
      <dgm:t>
        <a:bodyPr/>
        <a:lstStyle/>
        <a:p>
          <a:endParaRPr lang="nl-NL"/>
        </a:p>
      </dgm:t>
    </dgm:pt>
    <dgm:pt modelId="{1A9A6771-9C7A-455D-BED5-03643FAE6CF5}">
      <dgm:prSet phldrT="[Tekst]"/>
      <dgm:spPr/>
      <dgm:t>
        <a:bodyPr/>
        <a:lstStyle/>
        <a:p>
          <a:r>
            <a:rPr lang="nl-NL" dirty="0"/>
            <a:t>Kwalitatieve inschaling van vaardigheden</a:t>
          </a:r>
        </a:p>
      </dgm:t>
    </dgm:pt>
    <dgm:pt modelId="{86E01001-E3DC-472C-9619-15AC00D1618F}" type="parTrans" cxnId="{47359960-5C40-4312-A2F2-E90C30050603}">
      <dgm:prSet/>
      <dgm:spPr/>
      <dgm:t>
        <a:bodyPr/>
        <a:lstStyle/>
        <a:p>
          <a:endParaRPr lang="nl-NL"/>
        </a:p>
      </dgm:t>
    </dgm:pt>
    <dgm:pt modelId="{5FECCCED-DE58-4516-8F9B-DFBF2203A7EF}" type="sibTrans" cxnId="{47359960-5C40-4312-A2F2-E90C30050603}">
      <dgm:prSet/>
      <dgm:spPr/>
      <dgm:t>
        <a:bodyPr/>
        <a:lstStyle/>
        <a:p>
          <a:endParaRPr lang="nl-NL"/>
        </a:p>
      </dgm:t>
    </dgm:pt>
    <dgm:pt modelId="{0C562A32-D283-444E-9792-6555414AC0DC}" type="pres">
      <dgm:prSet presAssocID="{C8593E69-C0E8-4452-89BF-32E6269846BC}" presName="diagram" presStyleCnt="0">
        <dgm:presLayoutVars>
          <dgm:chMax val="1"/>
          <dgm:dir/>
          <dgm:animLvl val="ctr"/>
          <dgm:resizeHandles val="exact"/>
        </dgm:presLayoutVars>
      </dgm:prSet>
      <dgm:spPr/>
    </dgm:pt>
    <dgm:pt modelId="{5232788A-1B9F-423F-AE82-C19D39CC10D4}" type="pres">
      <dgm:prSet presAssocID="{C8593E69-C0E8-4452-89BF-32E6269846BC}" presName="matrix" presStyleCnt="0"/>
      <dgm:spPr/>
    </dgm:pt>
    <dgm:pt modelId="{5E327C61-83AD-4968-ACDB-C980BBA93BAE}" type="pres">
      <dgm:prSet presAssocID="{C8593E69-C0E8-4452-89BF-32E6269846BC}" presName="tile1" presStyleLbl="node1" presStyleIdx="0" presStyleCnt="4"/>
      <dgm:spPr/>
    </dgm:pt>
    <dgm:pt modelId="{BE2194E5-C4F9-4F8D-8109-7F8C0633B84A}" type="pres">
      <dgm:prSet presAssocID="{C8593E69-C0E8-4452-89BF-32E6269846BC}" presName="tile1text" presStyleLbl="node1" presStyleIdx="0" presStyleCnt="4">
        <dgm:presLayoutVars>
          <dgm:chMax val="0"/>
          <dgm:chPref val="0"/>
          <dgm:bulletEnabled val="1"/>
        </dgm:presLayoutVars>
      </dgm:prSet>
      <dgm:spPr/>
    </dgm:pt>
    <dgm:pt modelId="{2BB22B33-7B70-4646-BD72-9DB2C23F1D9A}" type="pres">
      <dgm:prSet presAssocID="{C8593E69-C0E8-4452-89BF-32E6269846BC}" presName="tile2" presStyleLbl="node1" presStyleIdx="1" presStyleCnt="4"/>
      <dgm:spPr/>
    </dgm:pt>
    <dgm:pt modelId="{56D198E4-37AA-426D-A516-DF2E0F57B1D9}" type="pres">
      <dgm:prSet presAssocID="{C8593E69-C0E8-4452-89BF-32E6269846BC}" presName="tile2text" presStyleLbl="node1" presStyleIdx="1" presStyleCnt="4">
        <dgm:presLayoutVars>
          <dgm:chMax val="0"/>
          <dgm:chPref val="0"/>
          <dgm:bulletEnabled val="1"/>
        </dgm:presLayoutVars>
      </dgm:prSet>
      <dgm:spPr/>
    </dgm:pt>
    <dgm:pt modelId="{576E7273-EA01-466F-ABB7-FA5FBCFA7FDC}" type="pres">
      <dgm:prSet presAssocID="{C8593E69-C0E8-4452-89BF-32E6269846BC}" presName="tile3" presStyleLbl="node1" presStyleIdx="2" presStyleCnt="4"/>
      <dgm:spPr/>
    </dgm:pt>
    <dgm:pt modelId="{8E42933B-45EE-4283-A3DE-01211C9DFCDA}" type="pres">
      <dgm:prSet presAssocID="{C8593E69-C0E8-4452-89BF-32E6269846BC}" presName="tile3text" presStyleLbl="node1" presStyleIdx="2" presStyleCnt="4">
        <dgm:presLayoutVars>
          <dgm:chMax val="0"/>
          <dgm:chPref val="0"/>
          <dgm:bulletEnabled val="1"/>
        </dgm:presLayoutVars>
      </dgm:prSet>
      <dgm:spPr/>
    </dgm:pt>
    <dgm:pt modelId="{D062734D-FDDE-400E-905B-3423B742E909}" type="pres">
      <dgm:prSet presAssocID="{C8593E69-C0E8-4452-89BF-32E6269846BC}" presName="tile4" presStyleLbl="node1" presStyleIdx="3" presStyleCnt="4"/>
      <dgm:spPr/>
    </dgm:pt>
    <dgm:pt modelId="{8EE7BED4-4FB2-4C0A-8AC6-EB563A998F35}" type="pres">
      <dgm:prSet presAssocID="{C8593E69-C0E8-4452-89BF-32E6269846BC}" presName="tile4text" presStyleLbl="node1" presStyleIdx="3" presStyleCnt="4">
        <dgm:presLayoutVars>
          <dgm:chMax val="0"/>
          <dgm:chPref val="0"/>
          <dgm:bulletEnabled val="1"/>
        </dgm:presLayoutVars>
      </dgm:prSet>
      <dgm:spPr/>
    </dgm:pt>
    <dgm:pt modelId="{9D81CD73-355C-40EA-A413-5C6BD7901CFF}" type="pres">
      <dgm:prSet presAssocID="{C8593E69-C0E8-4452-89BF-32E6269846BC}" presName="centerTile" presStyleLbl="fgShp" presStyleIdx="0" presStyleCnt="1">
        <dgm:presLayoutVars>
          <dgm:chMax val="0"/>
          <dgm:chPref val="0"/>
        </dgm:presLayoutVars>
      </dgm:prSet>
      <dgm:spPr/>
    </dgm:pt>
  </dgm:ptLst>
  <dgm:cxnLst>
    <dgm:cxn modelId="{F396F91D-A2B1-4D00-97A5-375EBF36443A}" srcId="{F5B406F4-95C5-4C36-A581-E360BBE4EC02}" destId="{681F15F1-7FDD-4B05-AC57-95AC9897BD14}" srcOrd="1" destOrd="0" parTransId="{CDDBE5E7-890F-45A0-861B-B1F19627D22E}" sibTransId="{0BDA56AD-4752-41A0-B551-831C41B141AA}"/>
    <dgm:cxn modelId="{84C7872A-0387-4F8B-B4E7-D2FED60ADA06}" srcId="{F5B406F4-95C5-4C36-A581-E360BBE4EC02}" destId="{5377A923-36C4-46B0-B73D-64ACFCCA829E}" srcOrd="0" destOrd="0" parTransId="{966B4269-EFE0-44FF-82B4-09074A958906}" sibTransId="{EFB873CC-559A-412F-B183-99352524C018}"/>
    <dgm:cxn modelId="{BD0D1060-9EB8-46D0-99C6-9DB9A84235A5}" type="presOf" srcId="{681F15F1-7FDD-4B05-AC57-95AC9897BD14}" destId="{56D198E4-37AA-426D-A516-DF2E0F57B1D9}" srcOrd="1" destOrd="0" presId="urn:microsoft.com/office/officeart/2005/8/layout/matrix1"/>
    <dgm:cxn modelId="{47359960-5C40-4312-A2F2-E90C30050603}" srcId="{F5B406F4-95C5-4C36-A581-E360BBE4EC02}" destId="{1A9A6771-9C7A-455D-BED5-03643FAE6CF5}" srcOrd="3" destOrd="0" parTransId="{86E01001-E3DC-472C-9619-15AC00D1618F}" sibTransId="{5FECCCED-DE58-4516-8F9B-DFBF2203A7EF}"/>
    <dgm:cxn modelId="{CE4EBC45-D102-46D3-BA20-4C78C14AE49B}" srcId="{F5B406F4-95C5-4C36-A581-E360BBE4EC02}" destId="{C23CF1E6-7E14-4626-9EA3-6811558A7025}" srcOrd="2" destOrd="0" parTransId="{B1F03262-D158-4D33-87CB-AA8BF414F5E5}" sibTransId="{2BE26BA8-DA11-40D9-979E-20DCF954369F}"/>
    <dgm:cxn modelId="{9D39EE45-0533-4141-8752-27010D87A093}" type="presOf" srcId="{5377A923-36C4-46B0-B73D-64ACFCCA829E}" destId="{BE2194E5-C4F9-4F8D-8109-7F8C0633B84A}" srcOrd="1" destOrd="0" presId="urn:microsoft.com/office/officeart/2005/8/layout/matrix1"/>
    <dgm:cxn modelId="{283F434E-196C-45E3-9C58-DCF33A2ADDB8}" type="presOf" srcId="{681F15F1-7FDD-4B05-AC57-95AC9897BD14}" destId="{2BB22B33-7B70-4646-BD72-9DB2C23F1D9A}" srcOrd="0" destOrd="0" presId="urn:microsoft.com/office/officeart/2005/8/layout/matrix1"/>
    <dgm:cxn modelId="{40328351-4139-49D9-8CBC-582D254F5A95}" type="presOf" srcId="{1A9A6771-9C7A-455D-BED5-03643FAE6CF5}" destId="{8EE7BED4-4FB2-4C0A-8AC6-EB563A998F35}" srcOrd="1" destOrd="0" presId="urn:microsoft.com/office/officeart/2005/8/layout/matrix1"/>
    <dgm:cxn modelId="{474CA881-19B3-47B4-8C80-B02FAE9425D0}" type="presOf" srcId="{1A9A6771-9C7A-455D-BED5-03643FAE6CF5}" destId="{D062734D-FDDE-400E-905B-3423B742E909}" srcOrd="0" destOrd="0" presId="urn:microsoft.com/office/officeart/2005/8/layout/matrix1"/>
    <dgm:cxn modelId="{2CFAB28A-3DE1-4069-A51D-1B53694391CA}" type="presOf" srcId="{C23CF1E6-7E14-4626-9EA3-6811558A7025}" destId="{8E42933B-45EE-4283-A3DE-01211C9DFCDA}" srcOrd="1" destOrd="0" presId="urn:microsoft.com/office/officeart/2005/8/layout/matrix1"/>
    <dgm:cxn modelId="{293EB4B0-A594-45C2-A321-95F9DBEDC67E}" srcId="{C8593E69-C0E8-4452-89BF-32E6269846BC}" destId="{F5B406F4-95C5-4C36-A581-E360BBE4EC02}" srcOrd="0" destOrd="0" parTransId="{94486E92-25CE-4CEA-9488-7723D34B27CF}" sibTransId="{6212B994-42B6-494B-A0E3-6B60857F0AD5}"/>
    <dgm:cxn modelId="{8CF6F5D0-E352-4F01-8DA5-8F33301A5602}" type="presOf" srcId="{5377A923-36C4-46B0-B73D-64ACFCCA829E}" destId="{5E327C61-83AD-4968-ACDB-C980BBA93BAE}" srcOrd="0" destOrd="0" presId="urn:microsoft.com/office/officeart/2005/8/layout/matrix1"/>
    <dgm:cxn modelId="{C9AB25D9-3C73-4043-97C3-0ACAA31574CA}" type="presOf" srcId="{C23CF1E6-7E14-4626-9EA3-6811558A7025}" destId="{576E7273-EA01-466F-ABB7-FA5FBCFA7FDC}" srcOrd="0" destOrd="0" presId="urn:microsoft.com/office/officeart/2005/8/layout/matrix1"/>
    <dgm:cxn modelId="{7D6930DA-CCE9-4DDC-AFB7-D178F0511779}" type="presOf" srcId="{C8593E69-C0E8-4452-89BF-32E6269846BC}" destId="{0C562A32-D283-444E-9792-6555414AC0DC}" srcOrd="0" destOrd="0" presId="urn:microsoft.com/office/officeart/2005/8/layout/matrix1"/>
    <dgm:cxn modelId="{7D3A1FDB-97DE-4708-8747-7214D63484B4}" type="presOf" srcId="{F5B406F4-95C5-4C36-A581-E360BBE4EC02}" destId="{9D81CD73-355C-40EA-A413-5C6BD7901CFF}" srcOrd="0" destOrd="0" presId="urn:microsoft.com/office/officeart/2005/8/layout/matrix1"/>
    <dgm:cxn modelId="{F6D668A7-E2FF-449E-BDFF-A4D8C542E383}" type="presParOf" srcId="{0C562A32-D283-444E-9792-6555414AC0DC}" destId="{5232788A-1B9F-423F-AE82-C19D39CC10D4}" srcOrd="0" destOrd="0" presId="urn:microsoft.com/office/officeart/2005/8/layout/matrix1"/>
    <dgm:cxn modelId="{2FC21334-69B1-40C6-884F-BC9180E66FF4}" type="presParOf" srcId="{5232788A-1B9F-423F-AE82-C19D39CC10D4}" destId="{5E327C61-83AD-4968-ACDB-C980BBA93BAE}" srcOrd="0" destOrd="0" presId="urn:microsoft.com/office/officeart/2005/8/layout/matrix1"/>
    <dgm:cxn modelId="{270926FA-0150-49BF-925C-435E08F05304}" type="presParOf" srcId="{5232788A-1B9F-423F-AE82-C19D39CC10D4}" destId="{BE2194E5-C4F9-4F8D-8109-7F8C0633B84A}" srcOrd="1" destOrd="0" presId="urn:microsoft.com/office/officeart/2005/8/layout/matrix1"/>
    <dgm:cxn modelId="{F1CC61A6-6B31-4FC8-B276-B6C4C352510E}" type="presParOf" srcId="{5232788A-1B9F-423F-AE82-C19D39CC10D4}" destId="{2BB22B33-7B70-4646-BD72-9DB2C23F1D9A}" srcOrd="2" destOrd="0" presId="urn:microsoft.com/office/officeart/2005/8/layout/matrix1"/>
    <dgm:cxn modelId="{F42AFE4C-B7FD-492E-BFBC-C18F9196F251}" type="presParOf" srcId="{5232788A-1B9F-423F-AE82-C19D39CC10D4}" destId="{56D198E4-37AA-426D-A516-DF2E0F57B1D9}" srcOrd="3" destOrd="0" presId="urn:microsoft.com/office/officeart/2005/8/layout/matrix1"/>
    <dgm:cxn modelId="{BDF757E1-A43F-4A20-814F-81FE7B7E6A0A}" type="presParOf" srcId="{5232788A-1B9F-423F-AE82-C19D39CC10D4}" destId="{576E7273-EA01-466F-ABB7-FA5FBCFA7FDC}" srcOrd="4" destOrd="0" presId="urn:microsoft.com/office/officeart/2005/8/layout/matrix1"/>
    <dgm:cxn modelId="{B2D4A690-B709-44FD-8653-2DED301C2A17}" type="presParOf" srcId="{5232788A-1B9F-423F-AE82-C19D39CC10D4}" destId="{8E42933B-45EE-4283-A3DE-01211C9DFCDA}" srcOrd="5" destOrd="0" presId="urn:microsoft.com/office/officeart/2005/8/layout/matrix1"/>
    <dgm:cxn modelId="{39F117F6-F869-4AAC-87DC-3E576F3CA25C}" type="presParOf" srcId="{5232788A-1B9F-423F-AE82-C19D39CC10D4}" destId="{D062734D-FDDE-400E-905B-3423B742E909}" srcOrd="6" destOrd="0" presId="urn:microsoft.com/office/officeart/2005/8/layout/matrix1"/>
    <dgm:cxn modelId="{F9F0DC72-BE3D-4D6D-A9F7-7ACB0D03B831}" type="presParOf" srcId="{5232788A-1B9F-423F-AE82-C19D39CC10D4}" destId="{8EE7BED4-4FB2-4C0A-8AC6-EB563A998F35}" srcOrd="7" destOrd="0" presId="urn:microsoft.com/office/officeart/2005/8/layout/matrix1"/>
    <dgm:cxn modelId="{2CF28129-6FC2-43B1-B5E3-9743ADAB8833}" type="presParOf" srcId="{0C562A32-D283-444E-9792-6555414AC0DC}" destId="{9D81CD73-355C-40EA-A413-5C6BD7901CFF}"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593E69-C0E8-4452-89BF-32E6269846BC}" type="doc">
      <dgm:prSet loTypeId="urn:microsoft.com/office/officeart/2005/8/layout/matrix1" loCatId="matrix" qsTypeId="urn:microsoft.com/office/officeart/2005/8/quickstyle/simple1" qsCatId="simple" csTypeId="urn:microsoft.com/office/officeart/2005/8/colors/accent5_5" csCatId="accent5" phldr="1"/>
      <dgm:spPr/>
      <dgm:t>
        <a:bodyPr/>
        <a:lstStyle/>
        <a:p>
          <a:endParaRPr lang="nl-NL"/>
        </a:p>
      </dgm:t>
    </dgm:pt>
    <dgm:pt modelId="{F5B406F4-95C5-4C36-A581-E360BBE4EC02}">
      <dgm:prSet phldrT="[Tekst]" custT="1"/>
      <dgm:spPr/>
      <dgm:t>
        <a:bodyPr/>
        <a:lstStyle/>
        <a:p>
          <a:r>
            <a:rPr lang="nl-NL" sz="2000" dirty="0"/>
            <a:t>Selectie-ronde 2</a:t>
          </a:r>
        </a:p>
      </dgm:t>
    </dgm:pt>
    <dgm:pt modelId="{94486E92-25CE-4CEA-9488-7723D34B27CF}" type="parTrans" cxnId="{293EB4B0-A594-45C2-A321-95F9DBEDC67E}">
      <dgm:prSet/>
      <dgm:spPr/>
      <dgm:t>
        <a:bodyPr/>
        <a:lstStyle/>
        <a:p>
          <a:endParaRPr lang="nl-NL"/>
        </a:p>
      </dgm:t>
    </dgm:pt>
    <dgm:pt modelId="{6212B994-42B6-494B-A0E3-6B60857F0AD5}" type="sibTrans" cxnId="{293EB4B0-A594-45C2-A321-95F9DBEDC67E}">
      <dgm:prSet/>
      <dgm:spPr/>
      <dgm:t>
        <a:bodyPr/>
        <a:lstStyle/>
        <a:p>
          <a:endParaRPr lang="nl-NL"/>
        </a:p>
      </dgm:t>
    </dgm:pt>
    <dgm:pt modelId="{5377A923-36C4-46B0-B73D-64ACFCCA829E}">
      <dgm:prSet phldrT="[Tekst]"/>
      <dgm:spPr/>
      <dgm:t>
        <a:bodyPr/>
        <a:lstStyle/>
        <a:p>
          <a:r>
            <a:rPr lang="nl-NL" dirty="0"/>
            <a:t>Diepte-interview met partner</a:t>
          </a:r>
        </a:p>
        <a:p>
          <a:r>
            <a:rPr lang="nl-NL" dirty="0"/>
            <a:t> (indien van toepassing)</a:t>
          </a:r>
        </a:p>
      </dgm:t>
    </dgm:pt>
    <dgm:pt modelId="{966B4269-EFE0-44FF-82B4-09074A958906}" type="parTrans" cxnId="{84C7872A-0387-4F8B-B4E7-D2FED60ADA06}">
      <dgm:prSet/>
      <dgm:spPr/>
      <dgm:t>
        <a:bodyPr/>
        <a:lstStyle/>
        <a:p>
          <a:endParaRPr lang="nl-NL"/>
        </a:p>
      </dgm:t>
    </dgm:pt>
    <dgm:pt modelId="{EFB873CC-559A-412F-B183-99352524C018}" type="sibTrans" cxnId="{84C7872A-0387-4F8B-B4E7-D2FED60ADA06}">
      <dgm:prSet/>
      <dgm:spPr/>
      <dgm:t>
        <a:bodyPr/>
        <a:lstStyle/>
        <a:p>
          <a:endParaRPr lang="nl-NL"/>
        </a:p>
      </dgm:t>
    </dgm:pt>
    <dgm:pt modelId="{681F15F1-7FDD-4B05-AC57-95AC9897BD14}">
      <dgm:prSet phldrT="[Tekst]"/>
      <dgm:spPr/>
      <dgm:t>
        <a:bodyPr/>
        <a:lstStyle/>
        <a:p>
          <a:r>
            <a:rPr lang="nl-NL" dirty="0"/>
            <a:t>Verder peilen naar vaardigheden uit ronde 1</a:t>
          </a:r>
          <a:endParaRPr lang="nl-NL" b="1" dirty="0"/>
        </a:p>
      </dgm:t>
    </dgm:pt>
    <dgm:pt modelId="{CDDBE5E7-890F-45A0-861B-B1F19627D22E}" type="parTrans" cxnId="{F396F91D-A2B1-4D00-97A5-375EBF36443A}">
      <dgm:prSet/>
      <dgm:spPr/>
      <dgm:t>
        <a:bodyPr/>
        <a:lstStyle/>
        <a:p>
          <a:endParaRPr lang="nl-NL"/>
        </a:p>
      </dgm:t>
    </dgm:pt>
    <dgm:pt modelId="{0BDA56AD-4752-41A0-B551-831C41B141AA}" type="sibTrans" cxnId="{F396F91D-A2B1-4D00-97A5-375EBF36443A}">
      <dgm:prSet/>
      <dgm:spPr/>
      <dgm:t>
        <a:bodyPr/>
        <a:lstStyle/>
        <a:p>
          <a:endParaRPr lang="nl-NL"/>
        </a:p>
      </dgm:t>
    </dgm:pt>
    <dgm:pt modelId="{C23CF1E6-7E14-4626-9EA3-6811558A7025}">
      <dgm:prSet phldrT="[Tekst]"/>
      <dgm:spPr/>
      <dgm:t>
        <a:bodyPr/>
        <a:lstStyle/>
        <a:p>
          <a:r>
            <a:rPr lang="nl-NL" dirty="0"/>
            <a:t>Aftoetsen juiste </a:t>
          </a:r>
          <a:r>
            <a:rPr lang="nl-NL" b="1" dirty="0"/>
            <a:t>basishouding/model-</a:t>
          </a:r>
          <a:r>
            <a:rPr lang="nl-NL" b="1" dirty="0" err="1"/>
            <a:t>huurderschap</a:t>
          </a:r>
          <a:endParaRPr lang="nl-NL" b="1" dirty="0"/>
        </a:p>
      </dgm:t>
    </dgm:pt>
    <dgm:pt modelId="{B1F03262-D158-4D33-87CB-AA8BF414F5E5}" type="parTrans" cxnId="{CE4EBC45-D102-46D3-BA20-4C78C14AE49B}">
      <dgm:prSet/>
      <dgm:spPr/>
      <dgm:t>
        <a:bodyPr/>
        <a:lstStyle/>
        <a:p>
          <a:endParaRPr lang="nl-NL"/>
        </a:p>
      </dgm:t>
    </dgm:pt>
    <dgm:pt modelId="{2BE26BA8-DA11-40D9-979E-20DCF954369F}" type="sibTrans" cxnId="{CE4EBC45-D102-46D3-BA20-4C78C14AE49B}">
      <dgm:prSet/>
      <dgm:spPr/>
      <dgm:t>
        <a:bodyPr/>
        <a:lstStyle/>
        <a:p>
          <a:endParaRPr lang="nl-NL"/>
        </a:p>
      </dgm:t>
    </dgm:pt>
    <dgm:pt modelId="{1A9A6771-9C7A-455D-BED5-03643FAE6CF5}">
      <dgm:prSet phldrT="[Tekst]"/>
      <dgm:spPr/>
      <dgm:t>
        <a:bodyPr/>
        <a:lstStyle/>
        <a:p>
          <a:r>
            <a:rPr lang="nl-NL" dirty="0"/>
            <a:t>Aftoetsen </a:t>
          </a:r>
          <a:r>
            <a:rPr lang="nl-NL" b="1" dirty="0"/>
            <a:t>maatschappelijk profiel</a:t>
          </a:r>
        </a:p>
      </dgm:t>
    </dgm:pt>
    <dgm:pt modelId="{86E01001-E3DC-472C-9619-15AC00D1618F}" type="parTrans" cxnId="{47359960-5C40-4312-A2F2-E90C30050603}">
      <dgm:prSet/>
      <dgm:spPr/>
      <dgm:t>
        <a:bodyPr/>
        <a:lstStyle/>
        <a:p>
          <a:endParaRPr lang="nl-NL"/>
        </a:p>
      </dgm:t>
    </dgm:pt>
    <dgm:pt modelId="{5FECCCED-DE58-4516-8F9B-DFBF2203A7EF}" type="sibTrans" cxnId="{47359960-5C40-4312-A2F2-E90C30050603}">
      <dgm:prSet/>
      <dgm:spPr/>
      <dgm:t>
        <a:bodyPr/>
        <a:lstStyle/>
        <a:p>
          <a:endParaRPr lang="nl-NL"/>
        </a:p>
      </dgm:t>
    </dgm:pt>
    <dgm:pt modelId="{0C562A32-D283-444E-9792-6555414AC0DC}" type="pres">
      <dgm:prSet presAssocID="{C8593E69-C0E8-4452-89BF-32E6269846BC}" presName="diagram" presStyleCnt="0">
        <dgm:presLayoutVars>
          <dgm:chMax val="1"/>
          <dgm:dir/>
          <dgm:animLvl val="ctr"/>
          <dgm:resizeHandles val="exact"/>
        </dgm:presLayoutVars>
      </dgm:prSet>
      <dgm:spPr/>
    </dgm:pt>
    <dgm:pt modelId="{5232788A-1B9F-423F-AE82-C19D39CC10D4}" type="pres">
      <dgm:prSet presAssocID="{C8593E69-C0E8-4452-89BF-32E6269846BC}" presName="matrix" presStyleCnt="0"/>
      <dgm:spPr/>
    </dgm:pt>
    <dgm:pt modelId="{5E327C61-83AD-4968-ACDB-C980BBA93BAE}" type="pres">
      <dgm:prSet presAssocID="{C8593E69-C0E8-4452-89BF-32E6269846BC}" presName="tile1" presStyleLbl="node1" presStyleIdx="0" presStyleCnt="4"/>
      <dgm:spPr/>
    </dgm:pt>
    <dgm:pt modelId="{BE2194E5-C4F9-4F8D-8109-7F8C0633B84A}" type="pres">
      <dgm:prSet presAssocID="{C8593E69-C0E8-4452-89BF-32E6269846BC}" presName="tile1text" presStyleLbl="node1" presStyleIdx="0" presStyleCnt="4">
        <dgm:presLayoutVars>
          <dgm:chMax val="0"/>
          <dgm:chPref val="0"/>
          <dgm:bulletEnabled val="1"/>
        </dgm:presLayoutVars>
      </dgm:prSet>
      <dgm:spPr/>
    </dgm:pt>
    <dgm:pt modelId="{2BB22B33-7B70-4646-BD72-9DB2C23F1D9A}" type="pres">
      <dgm:prSet presAssocID="{C8593E69-C0E8-4452-89BF-32E6269846BC}" presName="tile2" presStyleLbl="node1" presStyleIdx="1" presStyleCnt="4"/>
      <dgm:spPr/>
    </dgm:pt>
    <dgm:pt modelId="{56D198E4-37AA-426D-A516-DF2E0F57B1D9}" type="pres">
      <dgm:prSet presAssocID="{C8593E69-C0E8-4452-89BF-32E6269846BC}" presName="tile2text" presStyleLbl="node1" presStyleIdx="1" presStyleCnt="4">
        <dgm:presLayoutVars>
          <dgm:chMax val="0"/>
          <dgm:chPref val="0"/>
          <dgm:bulletEnabled val="1"/>
        </dgm:presLayoutVars>
      </dgm:prSet>
      <dgm:spPr/>
    </dgm:pt>
    <dgm:pt modelId="{576E7273-EA01-466F-ABB7-FA5FBCFA7FDC}" type="pres">
      <dgm:prSet presAssocID="{C8593E69-C0E8-4452-89BF-32E6269846BC}" presName="tile3" presStyleLbl="node1" presStyleIdx="2" presStyleCnt="4"/>
      <dgm:spPr/>
    </dgm:pt>
    <dgm:pt modelId="{8E42933B-45EE-4283-A3DE-01211C9DFCDA}" type="pres">
      <dgm:prSet presAssocID="{C8593E69-C0E8-4452-89BF-32E6269846BC}" presName="tile3text" presStyleLbl="node1" presStyleIdx="2" presStyleCnt="4">
        <dgm:presLayoutVars>
          <dgm:chMax val="0"/>
          <dgm:chPref val="0"/>
          <dgm:bulletEnabled val="1"/>
        </dgm:presLayoutVars>
      </dgm:prSet>
      <dgm:spPr/>
    </dgm:pt>
    <dgm:pt modelId="{D062734D-FDDE-400E-905B-3423B742E909}" type="pres">
      <dgm:prSet presAssocID="{C8593E69-C0E8-4452-89BF-32E6269846BC}" presName="tile4" presStyleLbl="node1" presStyleIdx="3" presStyleCnt="4"/>
      <dgm:spPr/>
    </dgm:pt>
    <dgm:pt modelId="{8EE7BED4-4FB2-4C0A-8AC6-EB563A998F35}" type="pres">
      <dgm:prSet presAssocID="{C8593E69-C0E8-4452-89BF-32E6269846BC}" presName="tile4text" presStyleLbl="node1" presStyleIdx="3" presStyleCnt="4">
        <dgm:presLayoutVars>
          <dgm:chMax val="0"/>
          <dgm:chPref val="0"/>
          <dgm:bulletEnabled val="1"/>
        </dgm:presLayoutVars>
      </dgm:prSet>
      <dgm:spPr/>
    </dgm:pt>
    <dgm:pt modelId="{9D81CD73-355C-40EA-A413-5C6BD7901CFF}" type="pres">
      <dgm:prSet presAssocID="{C8593E69-C0E8-4452-89BF-32E6269846BC}" presName="centerTile" presStyleLbl="fgShp" presStyleIdx="0" presStyleCnt="1">
        <dgm:presLayoutVars>
          <dgm:chMax val="0"/>
          <dgm:chPref val="0"/>
        </dgm:presLayoutVars>
      </dgm:prSet>
      <dgm:spPr/>
    </dgm:pt>
  </dgm:ptLst>
  <dgm:cxnLst>
    <dgm:cxn modelId="{F396F91D-A2B1-4D00-97A5-375EBF36443A}" srcId="{F5B406F4-95C5-4C36-A581-E360BBE4EC02}" destId="{681F15F1-7FDD-4B05-AC57-95AC9897BD14}" srcOrd="1" destOrd="0" parTransId="{CDDBE5E7-890F-45A0-861B-B1F19627D22E}" sibTransId="{0BDA56AD-4752-41A0-B551-831C41B141AA}"/>
    <dgm:cxn modelId="{84C7872A-0387-4F8B-B4E7-D2FED60ADA06}" srcId="{F5B406F4-95C5-4C36-A581-E360BBE4EC02}" destId="{5377A923-36C4-46B0-B73D-64ACFCCA829E}" srcOrd="0" destOrd="0" parTransId="{966B4269-EFE0-44FF-82B4-09074A958906}" sibTransId="{EFB873CC-559A-412F-B183-99352524C018}"/>
    <dgm:cxn modelId="{BD0D1060-9EB8-46D0-99C6-9DB9A84235A5}" type="presOf" srcId="{681F15F1-7FDD-4B05-AC57-95AC9897BD14}" destId="{56D198E4-37AA-426D-A516-DF2E0F57B1D9}" srcOrd="1" destOrd="0" presId="urn:microsoft.com/office/officeart/2005/8/layout/matrix1"/>
    <dgm:cxn modelId="{47359960-5C40-4312-A2F2-E90C30050603}" srcId="{F5B406F4-95C5-4C36-A581-E360BBE4EC02}" destId="{1A9A6771-9C7A-455D-BED5-03643FAE6CF5}" srcOrd="3" destOrd="0" parTransId="{86E01001-E3DC-472C-9619-15AC00D1618F}" sibTransId="{5FECCCED-DE58-4516-8F9B-DFBF2203A7EF}"/>
    <dgm:cxn modelId="{CE4EBC45-D102-46D3-BA20-4C78C14AE49B}" srcId="{F5B406F4-95C5-4C36-A581-E360BBE4EC02}" destId="{C23CF1E6-7E14-4626-9EA3-6811558A7025}" srcOrd="2" destOrd="0" parTransId="{B1F03262-D158-4D33-87CB-AA8BF414F5E5}" sibTransId="{2BE26BA8-DA11-40D9-979E-20DCF954369F}"/>
    <dgm:cxn modelId="{9D39EE45-0533-4141-8752-27010D87A093}" type="presOf" srcId="{5377A923-36C4-46B0-B73D-64ACFCCA829E}" destId="{BE2194E5-C4F9-4F8D-8109-7F8C0633B84A}" srcOrd="1" destOrd="0" presId="urn:microsoft.com/office/officeart/2005/8/layout/matrix1"/>
    <dgm:cxn modelId="{283F434E-196C-45E3-9C58-DCF33A2ADDB8}" type="presOf" srcId="{681F15F1-7FDD-4B05-AC57-95AC9897BD14}" destId="{2BB22B33-7B70-4646-BD72-9DB2C23F1D9A}" srcOrd="0" destOrd="0" presId="urn:microsoft.com/office/officeart/2005/8/layout/matrix1"/>
    <dgm:cxn modelId="{40328351-4139-49D9-8CBC-582D254F5A95}" type="presOf" srcId="{1A9A6771-9C7A-455D-BED5-03643FAE6CF5}" destId="{8EE7BED4-4FB2-4C0A-8AC6-EB563A998F35}" srcOrd="1" destOrd="0" presId="urn:microsoft.com/office/officeart/2005/8/layout/matrix1"/>
    <dgm:cxn modelId="{474CA881-19B3-47B4-8C80-B02FAE9425D0}" type="presOf" srcId="{1A9A6771-9C7A-455D-BED5-03643FAE6CF5}" destId="{D062734D-FDDE-400E-905B-3423B742E909}" srcOrd="0" destOrd="0" presId="urn:microsoft.com/office/officeart/2005/8/layout/matrix1"/>
    <dgm:cxn modelId="{2CFAB28A-3DE1-4069-A51D-1B53694391CA}" type="presOf" srcId="{C23CF1E6-7E14-4626-9EA3-6811558A7025}" destId="{8E42933B-45EE-4283-A3DE-01211C9DFCDA}" srcOrd="1" destOrd="0" presId="urn:microsoft.com/office/officeart/2005/8/layout/matrix1"/>
    <dgm:cxn modelId="{293EB4B0-A594-45C2-A321-95F9DBEDC67E}" srcId="{C8593E69-C0E8-4452-89BF-32E6269846BC}" destId="{F5B406F4-95C5-4C36-A581-E360BBE4EC02}" srcOrd="0" destOrd="0" parTransId="{94486E92-25CE-4CEA-9488-7723D34B27CF}" sibTransId="{6212B994-42B6-494B-A0E3-6B60857F0AD5}"/>
    <dgm:cxn modelId="{8CF6F5D0-E352-4F01-8DA5-8F33301A5602}" type="presOf" srcId="{5377A923-36C4-46B0-B73D-64ACFCCA829E}" destId="{5E327C61-83AD-4968-ACDB-C980BBA93BAE}" srcOrd="0" destOrd="0" presId="urn:microsoft.com/office/officeart/2005/8/layout/matrix1"/>
    <dgm:cxn modelId="{C9AB25D9-3C73-4043-97C3-0ACAA31574CA}" type="presOf" srcId="{C23CF1E6-7E14-4626-9EA3-6811558A7025}" destId="{576E7273-EA01-466F-ABB7-FA5FBCFA7FDC}" srcOrd="0" destOrd="0" presId="urn:microsoft.com/office/officeart/2005/8/layout/matrix1"/>
    <dgm:cxn modelId="{7D6930DA-CCE9-4DDC-AFB7-D178F0511779}" type="presOf" srcId="{C8593E69-C0E8-4452-89BF-32E6269846BC}" destId="{0C562A32-D283-444E-9792-6555414AC0DC}" srcOrd="0" destOrd="0" presId="urn:microsoft.com/office/officeart/2005/8/layout/matrix1"/>
    <dgm:cxn modelId="{7D3A1FDB-97DE-4708-8747-7214D63484B4}" type="presOf" srcId="{F5B406F4-95C5-4C36-A581-E360BBE4EC02}" destId="{9D81CD73-355C-40EA-A413-5C6BD7901CFF}" srcOrd="0" destOrd="0" presId="urn:microsoft.com/office/officeart/2005/8/layout/matrix1"/>
    <dgm:cxn modelId="{F6D668A7-E2FF-449E-BDFF-A4D8C542E383}" type="presParOf" srcId="{0C562A32-D283-444E-9792-6555414AC0DC}" destId="{5232788A-1B9F-423F-AE82-C19D39CC10D4}" srcOrd="0" destOrd="0" presId="urn:microsoft.com/office/officeart/2005/8/layout/matrix1"/>
    <dgm:cxn modelId="{2FC21334-69B1-40C6-884F-BC9180E66FF4}" type="presParOf" srcId="{5232788A-1B9F-423F-AE82-C19D39CC10D4}" destId="{5E327C61-83AD-4968-ACDB-C980BBA93BAE}" srcOrd="0" destOrd="0" presId="urn:microsoft.com/office/officeart/2005/8/layout/matrix1"/>
    <dgm:cxn modelId="{270926FA-0150-49BF-925C-435E08F05304}" type="presParOf" srcId="{5232788A-1B9F-423F-AE82-C19D39CC10D4}" destId="{BE2194E5-C4F9-4F8D-8109-7F8C0633B84A}" srcOrd="1" destOrd="0" presId="urn:microsoft.com/office/officeart/2005/8/layout/matrix1"/>
    <dgm:cxn modelId="{F1CC61A6-6B31-4FC8-B276-B6C4C352510E}" type="presParOf" srcId="{5232788A-1B9F-423F-AE82-C19D39CC10D4}" destId="{2BB22B33-7B70-4646-BD72-9DB2C23F1D9A}" srcOrd="2" destOrd="0" presId="urn:microsoft.com/office/officeart/2005/8/layout/matrix1"/>
    <dgm:cxn modelId="{F42AFE4C-B7FD-492E-BFBC-C18F9196F251}" type="presParOf" srcId="{5232788A-1B9F-423F-AE82-C19D39CC10D4}" destId="{56D198E4-37AA-426D-A516-DF2E0F57B1D9}" srcOrd="3" destOrd="0" presId="urn:microsoft.com/office/officeart/2005/8/layout/matrix1"/>
    <dgm:cxn modelId="{BDF757E1-A43F-4A20-814F-81FE7B7E6A0A}" type="presParOf" srcId="{5232788A-1B9F-423F-AE82-C19D39CC10D4}" destId="{576E7273-EA01-466F-ABB7-FA5FBCFA7FDC}" srcOrd="4" destOrd="0" presId="urn:microsoft.com/office/officeart/2005/8/layout/matrix1"/>
    <dgm:cxn modelId="{B2D4A690-B709-44FD-8653-2DED301C2A17}" type="presParOf" srcId="{5232788A-1B9F-423F-AE82-C19D39CC10D4}" destId="{8E42933B-45EE-4283-A3DE-01211C9DFCDA}" srcOrd="5" destOrd="0" presId="urn:microsoft.com/office/officeart/2005/8/layout/matrix1"/>
    <dgm:cxn modelId="{39F117F6-F869-4AAC-87DC-3E576F3CA25C}" type="presParOf" srcId="{5232788A-1B9F-423F-AE82-C19D39CC10D4}" destId="{D062734D-FDDE-400E-905B-3423B742E909}" srcOrd="6" destOrd="0" presId="urn:microsoft.com/office/officeart/2005/8/layout/matrix1"/>
    <dgm:cxn modelId="{F9F0DC72-BE3D-4D6D-A9F7-7ACB0D03B831}" type="presParOf" srcId="{5232788A-1B9F-423F-AE82-C19D39CC10D4}" destId="{8EE7BED4-4FB2-4C0A-8AC6-EB563A998F35}" srcOrd="7" destOrd="0" presId="urn:microsoft.com/office/officeart/2005/8/layout/matrix1"/>
    <dgm:cxn modelId="{2CF28129-6FC2-43B1-B5E3-9743ADAB8833}" type="presParOf" srcId="{0C562A32-D283-444E-9792-6555414AC0DC}" destId="{9D81CD73-355C-40EA-A413-5C6BD7901CFF}"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6C1882B-951F-420A-8C78-8CAA415F9B5B}" type="doc">
      <dgm:prSet loTypeId="urn:microsoft.com/office/officeart/2005/8/layout/process3" loCatId="process" qsTypeId="urn:microsoft.com/office/officeart/2005/8/quickstyle/simple1" qsCatId="simple" csTypeId="urn:microsoft.com/office/officeart/2005/8/colors/colorful3" csCatId="colorful" phldr="1"/>
      <dgm:spPr/>
      <dgm:t>
        <a:bodyPr/>
        <a:lstStyle/>
        <a:p>
          <a:endParaRPr lang="nl-NL"/>
        </a:p>
      </dgm:t>
    </dgm:pt>
    <dgm:pt modelId="{3D4E24C7-9F55-4B37-8E7D-FC141FBC3A82}">
      <dgm:prSet phldrT="[Tekst]"/>
      <dgm:spPr/>
      <dgm:t>
        <a:bodyPr/>
        <a:lstStyle/>
        <a:p>
          <a:r>
            <a:rPr lang="nl-NL" dirty="0"/>
            <a:t>Operationele werkgroep</a:t>
          </a:r>
        </a:p>
      </dgm:t>
    </dgm:pt>
    <dgm:pt modelId="{081D9DA3-CCF1-42D4-9197-3E414B7C852C}" type="parTrans" cxnId="{4A208C62-1682-4BC1-AE2B-D7AD28DD5721}">
      <dgm:prSet/>
      <dgm:spPr/>
      <dgm:t>
        <a:bodyPr/>
        <a:lstStyle/>
        <a:p>
          <a:endParaRPr lang="nl-NL"/>
        </a:p>
      </dgm:t>
    </dgm:pt>
    <dgm:pt modelId="{E99217E4-BB4D-46EA-9ED8-1CD7792CE006}" type="sibTrans" cxnId="{4A208C62-1682-4BC1-AE2B-D7AD28DD5721}">
      <dgm:prSet/>
      <dgm:spPr/>
      <dgm:t>
        <a:bodyPr/>
        <a:lstStyle/>
        <a:p>
          <a:endParaRPr lang="nl-NL"/>
        </a:p>
      </dgm:t>
    </dgm:pt>
    <dgm:pt modelId="{B627086C-8B7F-46AD-86C4-A06D256E8E74}">
      <dgm:prSet phldrT="[Tekst]"/>
      <dgm:spPr/>
      <dgm:t>
        <a:bodyPr/>
        <a:lstStyle/>
        <a:p>
          <a:r>
            <a:rPr lang="nl-NL" dirty="0"/>
            <a:t>Onderzoekt noden buurt</a:t>
          </a:r>
        </a:p>
      </dgm:t>
    </dgm:pt>
    <dgm:pt modelId="{5C69C9A2-0ECE-4101-9D32-544ACE58AF52}" type="parTrans" cxnId="{451FBACC-AD13-444C-82C9-25F5C7846A47}">
      <dgm:prSet/>
      <dgm:spPr/>
      <dgm:t>
        <a:bodyPr/>
        <a:lstStyle/>
        <a:p>
          <a:endParaRPr lang="nl-NL"/>
        </a:p>
      </dgm:t>
    </dgm:pt>
    <dgm:pt modelId="{CEB1DB8A-7248-4A4C-97AF-2F5705BC3840}" type="sibTrans" cxnId="{451FBACC-AD13-444C-82C9-25F5C7846A47}">
      <dgm:prSet/>
      <dgm:spPr/>
      <dgm:t>
        <a:bodyPr/>
        <a:lstStyle/>
        <a:p>
          <a:endParaRPr lang="nl-NL"/>
        </a:p>
      </dgm:t>
    </dgm:pt>
    <dgm:pt modelId="{70577EFE-5ADD-4B2F-AA3B-4EBBB05F50DC}">
      <dgm:prSet phldrT="[Tekst]"/>
      <dgm:spPr/>
      <dgm:t>
        <a:bodyPr/>
        <a:lstStyle/>
        <a:p>
          <a:r>
            <a:rPr lang="nl-NL" dirty="0"/>
            <a:t>Teamcoaching</a:t>
          </a:r>
        </a:p>
      </dgm:t>
    </dgm:pt>
    <dgm:pt modelId="{0E0FD8D8-D495-4563-B751-42C624BA9F48}" type="parTrans" cxnId="{FFD4320C-FC01-4263-A61D-CD1F493EE7E1}">
      <dgm:prSet/>
      <dgm:spPr/>
      <dgm:t>
        <a:bodyPr/>
        <a:lstStyle/>
        <a:p>
          <a:endParaRPr lang="nl-NL"/>
        </a:p>
      </dgm:t>
    </dgm:pt>
    <dgm:pt modelId="{5CBCB2A3-1B33-404B-A0FE-3806361DD8CA}" type="sibTrans" cxnId="{FFD4320C-FC01-4263-A61D-CD1F493EE7E1}">
      <dgm:prSet/>
      <dgm:spPr/>
      <dgm:t>
        <a:bodyPr/>
        <a:lstStyle/>
        <a:p>
          <a:endParaRPr lang="nl-NL"/>
        </a:p>
      </dgm:t>
    </dgm:pt>
    <dgm:pt modelId="{E7B26651-D18D-4EB6-AE93-30F7D03D19B2}">
      <dgm:prSet phldrT="[Tekst]"/>
      <dgm:spPr/>
      <dgm:t>
        <a:bodyPr/>
        <a:lstStyle/>
        <a:p>
          <a:r>
            <a:rPr lang="nl-NL" dirty="0"/>
            <a:t>Biedt omkadering en stuurt bij</a:t>
          </a:r>
        </a:p>
      </dgm:t>
    </dgm:pt>
    <dgm:pt modelId="{4A201F11-D579-4CCA-A6B5-7A167CFB8433}" type="parTrans" cxnId="{EC97A192-7537-40FF-A335-177AD9B2340F}">
      <dgm:prSet/>
      <dgm:spPr/>
      <dgm:t>
        <a:bodyPr/>
        <a:lstStyle/>
        <a:p>
          <a:endParaRPr lang="nl-NL"/>
        </a:p>
      </dgm:t>
    </dgm:pt>
    <dgm:pt modelId="{B2697048-268E-4915-B29C-D63C9AF148D6}" type="sibTrans" cxnId="{EC97A192-7537-40FF-A335-177AD9B2340F}">
      <dgm:prSet/>
      <dgm:spPr/>
      <dgm:t>
        <a:bodyPr/>
        <a:lstStyle/>
        <a:p>
          <a:endParaRPr lang="nl-NL"/>
        </a:p>
      </dgm:t>
    </dgm:pt>
    <dgm:pt modelId="{8D1E561C-2782-424E-82D3-173045BB9F0B}">
      <dgm:prSet phldrT="[Tekst]"/>
      <dgm:spPr/>
      <dgm:t>
        <a:bodyPr/>
        <a:lstStyle/>
        <a:p>
          <a:r>
            <a:rPr lang="nl-NL" dirty="0"/>
            <a:t>Koppelt terug naar de stuurgroep</a:t>
          </a:r>
        </a:p>
      </dgm:t>
    </dgm:pt>
    <dgm:pt modelId="{D1AD045B-6E67-4307-8A9B-DC6D88DD082B}" type="parTrans" cxnId="{148C8FB6-DEA2-4305-BD1E-C784E5676B37}">
      <dgm:prSet/>
      <dgm:spPr/>
      <dgm:t>
        <a:bodyPr/>
        <a:lstStyle/>
        <a:p>
          <a:endParaRPr lang="nl-NL"/>
        </a:p>
      </dgm:t>
    </dgm:pt>
    <dgm:pt modelId="{9E4BF17D-000F-4DAA-BAA5-FD7A0D21FCA0}" type="sibTrans" cxnId="{148C8FB6-DEA2-4305-BD1E-C784E5676B37}">
      <dgm:prSet/>
      <dgm:spPr/>
      <dgm:t>
        <a:bodyPr/>
        <a:lstStyle/>
        <a:p>
          <a:endParaRPr lang="nl-NL"/>
        </a:p>
      </dgm:t>
    </dgm:pt>
    <dgm:pt modelId="{B72F23A6-EBF9-4600-9C9A-5491E5677783}">
      <dgm:prSet phldrT="[Tekst]"/>
      <dgm:spPr/>
      <dgm:t>
        <a:bodyPr/>
        <a:lstStyle/>
        <a:p>
          <a:r>
            <a:rPr lang="nl-NL" dirty="0"/>
            <a:t>Maandelijkse zitdag</a:t>
          </a:r>
        </a:p>
      </dgm:t>
    </dgm:pt>
    <dgm:pt modelId="{EAB3F89B-FA75-4088-A279-559FD483A73A}" type="parTrans" cxnId="{68683648-E4DB-4059-9BB6-CFDF25685B62}">
      <dgm:prSet/>
      <dgm:spPr/>
      <dgm:t>
        <a:bodyPr/>
        <a:lstStyle/>
        <a:p>
          <a:endParaRPr lang="nl-NL"/>
        </a:p>
      </dgm:t>
    </dgm:pt>
    <dgm:pt modelId="{367AF731-A017-4398-9156-BF14D40011BA}" type="sibTrans" cxnId="{68683648-E4DB-4059-9BB6-CFDF25685B62}">
      <dgm:prSet/>
      <dgm:spPr/>
      <dgm:t>
        <a:bodyPr/>
        <a:lstStyle/>
        <a:p>
          <a:endParaRPr lang="nl-NL"/>
        </a:p>
      </dgm:t>
    </dgm:pt>
    <dgm:pt modelId="{8BFECAF2-0277-4E37-9700-95737990BD67}">
      <dgm:prSet phldrT="[Tekst]"/>
      <dgm:spPr/>
      <dgm:t>
        <a:bodyPr/>
        <a:lstStyle/>
        <a:p>
          <a:r>
            <a:rPr lang="nl-NL" dirty="0"/>
            <a:t>Meeloopdagen</a:t>
          </a:r>
        </a:p>
      </dgm:t>
    </dgm:pt>
    <dgm:pt modelId="{8BEDD3AF-E76A-4C24-8D30-1A539CDB2B00}" type="parTrans" cxnId="{39C3781B-3B44-44E1-B650-D8032F8E4006}">
      <dgm:prSet/>
      <dgm:spPr/>
      <dgm:t>
        <a:bodyPr/>
        <a:lstStyle/>
        <a:p>
          <a:endParaRPr lang="nl-NL"/>
        </a:p>
      </dgm:t>
    </dgm:pt>
    <dgm:pt modelId="{DE351360-B24B-4936-B3D5-4A3910A591DB}" type="sibTrans" cxnId="{39C3781B-3B44-44E1-B650-D8032F8E4006}">
      <dgm:prSet/>
      <dgm:spPr/>
      <dgm:t>
        <a:bodyPr/>
        <a:lstStyle/>
        <a:p>
          <a:endParaRPr lang="nl-NL"/>
        </a:p>
      </dgm:t>
    </dgm:pt>
    <dgm:pt modelId="{C4973496-95D0-4523-ADDF-3A4BC33F52E8}">
      <dgm:prSet phldrT="[Tekst]"/>
      <dgm:spPr/>
      <dgm:t>
        <a:bodyPr/>
        <a:lstStyle/>
        <a:p>
          <a:r>
            <a:rPr lang="nl-NL" dirty="0"/>
            <a:t>Ontsluiting netwerk</a:t>
          </a:r>
        </a:p>
      </dgm:t>
    </dgm:pt>
    <dgm:pt modelId="{9D584AB0-5BF8-43CF-9475-667DE5F8E3D9}" type="parTrans" cxnId="{0FD16022-4023-4187-A90B-F175644CCE9D}">
      <dgm:prSet/>
      <dgm:spPr/>
      <dgm:t>
        <a:bodyPr/>
        <a:lstStyle/>
        <a:p>
          <a:endParaRPr lang="nl-NL"/>
        </a:p>
      </dgm:t>
    </dgm:pt>
    <dgm:pt modelId="{D086C3E5-F883-43E8-9E4B-D810EC793995}" type="sibTrans" cxnId="{0FD16022-4023-4187-A90B-F175644CCE9D}">
      <dgm:prSet/>
      <dgm:spPr/>
      <dgm:t>
        <a:bodyPr/>
        <a:lstStyle/>
        <a:p>
          <a:endParaRPr lang="nl-NL"/>
        </a:p>
      </dgm:t>
    </dgm:pt>
    <dgm:pt modelId="{46E41DCD-0986-4B59-8A0F-93EF77B13E8C}">
      <dgm:prSet phldrT="[Tekst]"/>
      <dgm:spPr/>
      <dgm:t>
        <a:bodyPr/>
        <a:lstStyle/>
        <a:p>
          <a:r>
            <a:rPr lang="nl-NL" dirty="0"/>
            <a:t>Teamcoaching</a:t>
          </a:r>
        </a:p>
      </dgm:t>
    </dgm:pt>
    <dgm:pt modelId="{27461C2C-2546-42D9-B6D1-047449820FFC}" type="parTrans" cxnId="{05ABBAAE-A696-4D4F-800F-409D717582E9}">
      <dgm:prSet/>
      <dgm:spPr/>
      <dgm:t>
        <a:bodyPr/>
        <a:lstStyle/>
        <a:p>
          <a:endParaRPr lang="nl-NL"/>
        </a:p>
      </dgm:t>
    </dgm:pt>
    <dgm:pt modelId="{CBD16A2E-D34F-4A5C-AE88-13009D6370DB}" type="sibTrans" cxnId="{05ABBAAE-A696-4D4F-800F-409D717582E9}">
      <dgm:prSet/>
      <dgm:spPr/>
      <dgm:t>
        <a:bodyPr/>
        <a:lstStyle/>
        <a:p>
          <a:endParaRPr lang="nl-NL"/>
        </a:p>
      </dgm:t>
    </dgm:pt>
    <dgm:pt modelId="{14A3C5BD-B822-45E5-AF0E-5C487EDF8DB6}">
      <dgm:prSet phldrT="[Tekst]"/>
      <dgm:spPr/>
      <dgm:t>
        <a:bodyPr/>
        <a:lstStyle/>
        <a:p>
          <a:r>
            <a:rPr lang="nl-NL" dirty="0"/>
            <a:t>Wijkwerkers</a:t>
          </a:r>
        </a:p>
      </dgm:t>
    </dgm:pt>
    <dgm:pt modelId="{EECB67A4-9B47-4B07-95A3-7CE615AF095C}" type="parTrans" cxnId="{78BEACA5-FB08-4695-AE29-AD4DF5B7A52D}">
      <dgm:prSet/>
      <dgm:spPr/>
      <dgm:t>
        <a:bodyPr/>
        <a:lstStyle/>
        <a:p>
          <a:endParaRPr lang="nl-NL"/>
        </a:p>
      </dgm:t>
    </dgm:pt>
    <dgm:pt modelId="{9FDCE8DB-DB6F-4DDB-A64D-ABD28A844DB5}" type="sibTrans" cxnId="{78BEACA5-FB08-4695-AE29-AD4DF5B7A52D}">
      <dgm:prSet/>
      <dgm:spPr/>
      <dgm:t>
        <a:bodyPr/>
        <a:lstStyle/>
        <a:p>
          <a:endParaRPr lang="nl-NL"/>
        </a:p>
      </dgm:t>
    </dgm:pt>
    <dgm:pt modelId="{A1BB70C1-E04D-48C5-A192-EBD133B74262}">
      <dgm:prSet phldrT="[Tekst]"/>
      <dgm:spPr/>
      <dgm:t>
        <a:bodyPr/>
        <a:lstStyle/>
        <a:p>
          <a:r>
            <a:rPr lang="nl-NL" dirty="0"/>
            <a:t>Vorming</a:t>
          </a:r>
        </a:p>
      </dgm:t>
    </dgm:pt>
    <dgm:pt modelId="{89F26D72-BBE8-4567-977F-76A92F1BB429}" type="parTrans" cxnId="{7381C6A5-A088-49F8-B846-8B057E612C65}">
      <dgm:prSet/>
      <dgm:spPr/>
      <dgm:t>
        <a:bodyPr/>
        <a:lstStyle/>
        <a:p>
          <a:endParaRPr lang="nl-NL"/>
        </a:p>
      </dgm:t>
    </dgm:pt>
    <dgm:pt modelId="{B91E67EE-AD8A-4BC3-92D1-8B719107CE8D}" type="sibTrans" cxnId="{7381C6A5-A088-49F8-B846-8B057E612C65}">
      <dgm:prSet/>
      <dgm:spPr/>
      <dgm:t>
        <a:bodyPr/>
        <a:lstStyle/>
        <a:p>
          <a:endParaRPr lang="nl-NL"/>
        </a:p>
      </dgm:t>
    </dgm:pt>
    <dgm:pt modelId="{99D08B16-C57E-493F-825B-56B5EAE09858}">
      <dgm:prSet phldrT="[Tekst]"/>
      <dgm:spPr/>
      <dgm:t>
        <a:bodyPr/>
        <a:lstStyle/>
        <a:p>
          <a:r>
            <a:rPr lang="nl-NL" dirty="0"/>
            <a:t>Stuurgroep</a:t>
          </a:r>
        </a:p>
      </dgm:t>
    </dgm:pt>
    <dgm:pt modelId="{4E88C8CC-41C0-4609-9551-2AF131CAB689}" type="parTrans" cxnId="{9959B25D-FD0D-47BC-81DD-4EF861E78C59}">
      <dgm:prSet/>
      <dgm:spPr/>
      <dgm:t>
        <a:bodyPr/>
        <a:lstStyle/>
        <a:p>
          <a:endParaRPr lang="nl-NL"/>
        </a:p>
      </dgm:t>
    </dgm:pt>
    <dgm:pt modelId="{8AF9DA7A-908C-44D8-98DE-154D102C67E9}" type="sibTrans" cxnId="{9959B25D-FD0D-47BC-81DD-4EF861E78C59}">
      <dgm:prSet/>
      <dgm:spPr/>
      <dgm:t>
        <a:bodyPr/>
        <a:lstStyle/>
        <a:p>
          <a:endParaRPr lang="nl-NL"/>
        </a:p>
      </dgm:t>
    </dgm:pt>
    <dgm:pt modelId="{66F8E35C-DADA-4349-AC59-27B4EC2E6761}">
      <dgm:prSet phldrT="[Tekst]"/>
      <dgm:spPr/>
      <dgm:t>
        <a:bodyPr/>
        <a:lstStyle/>
        <a:p>
          <a:r>
            <a:rPr lang="nl-NL" dirty="0"/>
            <a:t>Algemene coördinatie en opvolging</a:t>
          </a:r>
        </a:p>
      </dgm:t>
    </dgm:pt>
    <dgm:pt modelId="{41585597-D9ED-452C-B2A4-C3BFF954D708}" type="parTrans" cxnId="{BA34CE21-6C50-4249-9CA1-8406A5881991}">
      <dgm:prSet/>
      <dgm:spPr/>
      <dgm:t>
        <a:bodyPr/>
        <a:lstStyle/>
        <a:p>
          <a:endParaRPr lang="nl-NL"/>
        </a:p>
      </dgm:t>
    </dgm:pt>
    <dgm:pt modelId="{B321EB43-10DB-4E96-BE70-190E31DAE29A}" type="sibTrans" cxnId="{BA34CE21-6C50-4249-9CA1-8406A5881991}">
      <dgm:prSet/>
      <dgm:spPr/>
      <dgm:t>
        <a:bodyPr/>
        <a:lstStyle/>
        <a:p>
          <a:endParaRPr lang="nl-NL"/>
        </a:p>
      </dgm:t>
    </dgm:pt>
    <dgm:pt modelId="{D8F4BF32-7780-43F8-BA58-3318BBF0C2B9}">
      <dgm:prSet phldrT="[Tekst]"/>
      <dgm:spPr/>
      <dgm:t>
        <a:bodyPr/>
        <a:lstStyle/>
        <a:p>
          <a:endParaRPr lang="nl-NL" dirty="0"/>
        </a:p>
      </dgm:t>
    </dgm:pt>
    <dgm:pt modelId="{27C4DB48-605E-4A16-8541-BA5CD6514DDB}" type="parTrans" cxnId="{2E09C2E3-3F82-43BD-B6CE-CBF7258DC48B}">
      <dgm:prSet/>
      <dgm:spPr/>
      <dgm:t>
        <a:bodyPr/>
        <a:lstStyle/>
        <a:p>
          <a:endParaRPr lang="nl-NL"/>
        </a:p>
      </dgm:t>
    </dgm:pt>
    <dgm:pt modelId="{31F28440-AF33-430E-A13F-C812818D370A}" type="sibTrans" cxnId="{2E09C2E3-3F82-43BD-B6CE-CBF7258DC48B}">
      <dgm:prSet/>
      <dgm:spPr/>
      <dgm:t>
        <a:bodyPr/>
        <a:lstStyle/>
        <a:p>
          <a:endParaRPr lang="nl-NL"/>
        </a:p>
      </dgm:t>
    </dgm:pt>
    <dgm:pt modelId="{F4449328-3D7C-4E90-A8B6-3FC4833E86C2}">
      <dgm:prSet phldrT="[Tekst]"/>
      <dgm:spPr/>
      <dgm:t>
        <a:bodyPr/>
        <a:lstStyle/>
        <a:p>
          <a:r>
            <a:rPr lang="nl-NL" dirty="0"/>
            <a:t>Woonpunt Mechelen en stad</a:t>
          </a:r>
        </a:p>
      </dgm:t>
    </dgm:pt>
    <dgm:pt modelId="{1B2CC0E5-FD58-4B0E-95CE-A9DB8F0EEEE2}" type="parTrans" cxnId="{A4145DB8-7BA6-46AA-9CB3-104E8C89A235}">
      <dgm:prSet/>
      <dgm:spPr/>
      <dgm:t>
        <a:bodyPr/>
        <a:lstStyle/>
        <a:p>
          <a:endParaRPr lang="nl-NL"/>
        </a:p>
      </dgm:t>
    </dgm:pt>
    <dgm:pt modelId="{5A971213-B3E8-4A84-B0A8-505C8F8CCF50}" type="sibTrans" cxnId="{A4145DB8-7BA6-46AA-9CB3-104E8C89A235}">
      <dgm:prSet/>
      <dgm:spPr/>
      <dgm:t>
        <a:bodyPr/>
        <a:lstStyle/>
        <a:p>
          <a:endParaRPr lang="nl-NL"/>
        </a:p>
      </dgm:t>
    </dgm:pt>
    <dgm:pt modelId="{266B3F7A-9A02-4AC0-A3E7-17807506E85C}">
      <dgm:prSet phldrT="[Tekst]"/>
      <dgm:spPr/>
      <dgm:t>
        <a:bodyPr/>
        <a:lstStyle/>
        <a:p>
          <a:r>
            <a:rPr lang="nl-NL"/>
            <a:t>Persoonlijke coach </a:t>
          </a:r>
          <a:endParaRPr lang="nl-NL" dirty="0"/>
        </a:p>
      </dgm:t>
    </dgm:pt>
    <dgm:pt modelId="{A3D1B76E-5412-4F74-A73C-F4F062A7E4C5}" type="parTrans" cxnId="{4B26A3E9-94C3-4BFB-991F-178BE40A5DBD}">
      <dgm:prSet/>
      <dgm:spPr/>
      <dgm:t>
        <a:bodyPr/>
        <a:lstStyle/>
        <a:p>
          <a:endParaRPr lang="nl-NL"/>
        </a:p>
      </dgm:t>
    </dgm:pt>
    <dgm:pt modelId="{AE54F25D-EE1B-42E3-8D93-FF98BB8C144D}" type="sibTrans" cxnId="{4B26A3E9-94C3-4BFB-991F-178BE40A5DBD}">
      <dgm:prSet/>
      <dgm:spPr/>
      <dgm:t>
        <a:bodyPr/>
        <a:lstStyle/>
        <a:p>
          <a:endParaRPr lang="nl-NL"/>
        </a:p>
      </dgm:t>
    </dgm:pt>
    <dgm:pt modelId="{733F8456-B8E8-40AD-A3B7-AC2BDD9DB847}">
      <dgm:prSet phldrT="[Tekst]"/>
      <dgm:spPr/>
      <dgm:t>
        <a:bodyPr/>
        <a:lstStyle/>
        <a:p>
          <a:r>
            <a:rPr lang="nl-NL" dirty="0"/>
            <a:t>Wekelijkse zitdag</a:t>
          </a:r>
        </a:p>
      </dgm:t>
    </dgm:pt>
    <dgm:pt modelId="{084D8B6C-B836-403A-A10B-3658F205296D}" type="parTrans" cxnId="{71DDDB93-F14F-4750-8410-1FF38911FD42}">
      <dgm:prSet/>
      <dgm:spPr/>
      <dgm:t>
        <a:bodyPr/>
        <a:lstStyle/>
        <a:p>
          <a:endParaRPr lang="nl-NL"/>
        </a:p>
      </dgm:t>
    </dgm:pt>
    <dgm:pt modelId="{DE95CD07-9300-447B-BEAF-DEA45F478F28}" type="sibTrans" cxnId="{71DDDB93-F14F-4750-8410-1FF38911FD42}">
      <dgm:prSet/>
      <dgm:spPr/>
      <dgm:t>
        <a:bodyPr/>
        <a:lstStyle/>
        <a:p>
          <a:endParaRPr lang="nl-NL"/>
        </a:p>
      </dgm:t>
    </dgm:pt>
    <dgm:pt modelId="{89D64D67-1900-485F-AF55-58B44C3D9991}">
      <dgm:prSet phldrT="[Tekst]"/>
      <dgm:spPr/>
      <dgm:t>
        <a:bodyPr/>
        <a:lstStyle/>
        <a:p>
          <a:endParaRPr lang="nl-NL" dirty="0"/>
        </a:p>
      </dgm:t>
    </dgm:pt>
    <dgm:pt modelId="{DC902CD1-B345-444A-A261-D96D7D79AE3F}" type="parTrans" cxnId="{C0E89DFF-0FC9-4A65-ADF8-A512DD34F09F}">
      <dgm:prSet/>
      <dgm:spPr/>
      <dgm:t>
        <a:bodyPr/>
        <a:lstStyle/>
        <a:p>
          <a:endParaRPr lang="nl-NL"/>
        </a:p>
      </dgm:t>
    </dgm:pt>
    <dgm:pt modelId="{46CFCE09-7E59-484C-A470-DE0914AFC46D}" type="sibTrans" cxnId="{C0E89DFF-0FC9-4A65-ADF8-A512DD34F09F}">
      <dgm:prSet/>
      <dgm:spPr/>
      <dgm:t>
        <a:bodyPr/>
        <a:lstStyle/>
        <a:p>
          <a:endParaRPr lang="nl-NL"/>
        </a:p>
      </dgm:t>
    </dgm:pt>
    <dgm:pt modelId="{C85FDE9D-6D9E-4896-9D4C-B5FD415BE3B1}">
      <dgm:prSet phldrT="[Tekst]"/>
      <dgm:spPr/>
      <dgm:t>
        <a:bodyPr/>
        <a:lstStyle/>
        <a:p>
          <a:r>
            <a:rPr lang="nl-NL" dirty="0"/>
            <a:t>Ventilatie en inspiratie</a:t>
          </a:r>
        </a:p>
      </dgm:t>
    </dgm:pt>
    <dgm:pt modelId="{4238103E-1A46-49F9-BE5B-7CCCB5010266}" type="parTrans" cxnId="{15B7B580-3B1F-461B-911E-F9FF5C371854}">
      <dgm:prSet/>
      <dgm:spPr/>
      <dgm:t>
        <a:bodyPr/>
        <a:lstStyle/>
        <a:p>
          <a:endParaRPr lang="nl-NL"/>
        </a:p>
      </dgm:t>
    </dgm:pt>
    <dgm:pt modelId="{4FF07007-7687-45D3-A22D-68CD0F40AB08}" type="sibTrans" cxnId="{15B7B580-3B1F-461B-911E-F9FF5C371854}">
      <dgm:prSet/>
      <dgm:spPr/>
      <dgm:t>
        <a:bodyPr/>
        <a:lstStyle/>
        <a:p>
          <a:endParaRPr lang="nl-NL"/>
        </a:p>
      </dgm:t>
    </dgm:pt>
    <dgm:pt modelId="{3D8092BB-C249-4C15-B06A-B5021A62DBB4}">
      <dgm:prSet phldrT="[Tekst]"/>
      <dgm:spPr/>
      <dgm:t>
        <a:bodyPr/>
        <a:lstStyle/>
        <a:p>
          <a:endParaRPr lang="nl-NL" dirty="0"/>
        </a:p>
      </dgm:t>
    </dgm:pt>
    <dgm:pt modelId="{6959AFBA-3049-4FF2-8105-D9A42C7D1B45}" type="parTrans" cxnId="{38BD248F-84C5-4AE2-9250-875A00EDD7D9}">
      <dgm:prSet/>
      <dgm:spPr/>
      <dgm:t>
        <a:bodyPr/>
        <a:lstStyle/>
        <a:p>
          <a:endParaRPr lang="nl-NL"/>
        </a:p>
      </dgm:t>
    </dgm:pt>
    <dgm:pt modelId="{B173D29E-20E0-419D-9D44-7B06C0701432}" type="sibTrans" cxnId="{38BD248F-84C5-4AE2-9250-875A00EDD7D9}">
      <dgm:prSet/>
      <dgm:spPr/>
      <dgm:t>
        <a:bodyPr/>
        <a:lstStyle/>
        <a:p>
          <a:endParaRPr lang="nl-NL"/>
        </a:p>
      </dgm:t>
    </dgm:pt>
    <dgm:pt modelId="{C87663CA-83AC-41D2-9F05-48A8FC94049E}">
      <dgm:prSet phldrT="[Tekst]"/>
      <dgm:spPr/>
      <dgm:t>
        <a:bodyPr/>
        <a:lstStyle/>
        <a:p>
          <a:r>
            <a:rPr lang="nl-NL" dirty="0"/>
            <a:t>Rapportage en evaluatie</a:t>
          </a:r>
        </a:p>
      </dgm:t>
    </dgm:pt>
    <dgm:pt modelId="{871AA811-3715-476C-BE6C-1CF63B2A8191}" type="parTrans" cxnId="{89359CED-EFD2-4A1D-AA51-5DE8F2D648FA}">
      <dgm:prSet/>
      <dgm:spPr/>
      <dgm:t>
        <a:bodyPr/>
        <a:lstStyle/>
        <a:p>
          <a:endParaRPr lang="nl-NL"/>
        </a:p>
      </dgm:t>
    </dgm:pt>
    <dgm:pt modelId="{17B41BAB-DCE7-41F2-A024-B8D4C7A44458}" type="sibTrans" cxnId="{89359CED-EFD2-4A1D-AA51-5DE8F2D648FA}">
      <dgm:prSet/>
      <dgm:spPr/>
      <dgm:t>
        <a:bodyPr/>
        <a:lstStyle/>
        <a:p>
          <a:endParaRPr lang="nl-NL"/>
        </a:p>
      </dgm:t>
    </dgm:pt>
    <dgm:pt modelId="{018609AC-D636-48A7-B046-1CB27B35614A}">
      <dgm:prSet phldrT="[Tekst]"/>
      <dgm:spPr/>
      <dgm:t>
        <a:bodyPr/>
        <a:lstStyle/>
        <a:p>
          <a:r>
            <a:rPr lang="nl-NL" dirty="0"/>
            <a:t>J@M,</a:t>
          </a:r>
          <a:br>
            <a:rPr lang="nl-NL" dirty="0"/>
          </a:br>
          <a:r>
            <a:rPr lang="nl-NL" dirty="0"/>
            <a:t>opbouwwerkers,…</a:t>
          </a:r>
        </a:p>
      </dgm:t>
    </dgm:pt>
    <dgm:pt modelId="{0868ED7F-2F95-408A-BC40-5B63C17BCEBB}" type="parTrans" cxnId="{DE431016-14F6-41E2-8AE3-9C5E1D176146}">
      <dgm:prSet/>
      <dgm:spPr/>
      <dgm:t>
        <a:bodyPr/>
        <a:lstStyle/>
        <a:p>
          <a:endParaRPr lang="nl-NL"/>
        </a:p>
      </dgm:t>
    </dgm:pt>
    <dgm:pt modelId="{ADC82248-4477-4699-9325-9DB2392F204A}" type="sibTrans" cxnId="{DE431016-14F6-41E2-8AE3-9C5E1D176146}">
      <dgm:prSet/>
      <dgm:spPr/>
      <dgm:t>
        <a:bodyPr/>
        <a:lstStyle/>
        <a:p>
          <a:endParaRPr lang="nl-NL"/>
        </a:p>
      </dgm:t>
    </dgm:pt>
    <dgm:pt modelId="{EC2D8C32-530D-41E8-BA1E-F5480DA048DE}" type="pres">
      <dgm:prSet presAssocID="{56C1882B-951F-420A-8C78-8CAA415F9B5B}" presName="linearFlow" presStyleCnt="0">
        <dgm:presLayoutVars>
          <dgm:dir/>
          <dgm:animLvl val="lvl"/>
          <dgm:resizeHandles val="exact"/>
        </dgm:presLayoutVars>
      </dgm:prSet>
      <dgm:spPr/>
    </dgm:pt>
    <dgm:pt modelId="{49CBB792-4E16-4914-AAD7-15F9F5D9729D}" type="pres">
      <dgm:prSet presAssocID="{99D08B16-C57E-493F-825B-56B5EAE09858}" presName="composite" presStyleCnt="0"/>
      <dgm:spPr/>
    </dgm:pt>
    <dgm:pt modelId="{F9D162E9-7286-459D-A4C4-004B40D5DA7B}" type="pres">
      <dgm:prSet presAssocID="{99D08B16-C57E-493F-825B-56B5EAE09858}" presName="parTx" presStyleLbl="node1" presStyleIdx="0" presStyleCnt="4">
        <dgm:presLayoutVars>
          <dgm:chMax val="0"/>
          <dgm:chPref val="0"/>
          <dgm:bulletEnabled val="1"/>
        </dgm:presLayoutVars>
      </dgm:prSet>
      <dgm:spPr/>
    </dgm:pt>
    <dgm:pt modelId="{5646C035-7915-4989-9A85-EA274D620FFF}" type="pres">
      <dgm:prSet presAssocID="{99D08B16-C57E-493F-825B-56B5EAE09858}" presName="parSh" presStyleLbl="node1" presStyleIdx="0" presStyleCnt="4"/>
      <dgm:spPr/>
    </dgm:pt>
    <dgm:pt modelId="{B19F7213-4724-4FD1-9079-F26B9603CAC1}" type="pres">
      <dgm:prSet presAssocID="{99D08B16-C57E-493F-825B-56B5EAE09858}" presName="desTx" presStyleLbl="fgAcc1" presStyleIdx="0" presStyleCnt="4">
        <dgm:presLayoutVars>
          <dgm:bulletEnabled val="1"/>
        </dgm:presLayoutVars>
      </dgm:prSet>
      <dgm:spPr/>
    </dgm:pt>
    <dgm:pt modelId="{54440DCF-2B82-431A-8E7A-A7560DC29835}" type="pres">
      <dgm:prSet presAssocID="{8AF9DA7A-908C-44D8-98DE-154D102C67E9}" presName="sibTrans" presStyleLbl="sibTrans2D1" presStyleIdx="0" presStyleCnt="3"/>
      <dgm:spPr/>
    </dgm:pt>
    <dgm:pt modelId="{DC2B19D4-CD94-48DB-8D5A-B727E04684F6}" type="pres">
      <dgm:prSet presAssocID="{8AF9DA7A-908C-44D8-98DE-154D102C67E9}" presName="connTx" presStyleLbl="sibTrans2D1" presStyleIdx="0" presStyleCnt="3"/>
      <dgm:spPr/>
    </dgm:pt>
    <dgm:pt modelId="{1C6454EF-3396-4AB0-8B02-E70600895D74}" type="pres">
      <dgm:prSet presAssocID="{3D4E24C7-9F55-4B37-8E7D-FC141FBC3A82}" presName="composite" presStyleCnt="0"/>
      <dgm:spPr/>
    </dgm:pt>
    <dgm:pt modelId="{E1717C51-5D2B-4190-BF6D-3E14F0824878}" type="pres">
      <dgm:prSet presAssocID="{3D4E24C7-9F55-4B37-8E7D-FC141FBC3A82}" presName="parTx" presStyleLbl="node1" presStyleIdx="0" presStyleCnt="4">
        <dgm:presLayoutVars>
          <dgm:chMax val="0"/>
          <dgm:chPref val="0"/>
          <dgm:bulletEnabled val="1"/>
        </dgm:presLayoutVars>
      </dgm:prSet>
      <dgm:spPr/>
    </dgm:pt>
    <dgm:pt modelId="{9997BECE-1833-4DAD-BA0E-FA8832A893D4}" type="pres">
      <dgm:prSet presAssocID="{3D4E24C7-9F55-4B37-8E7D-FC141FBC3A82}" presName="parSh" presStyleLbl="node1" presStyleIdx="1" presStyleCnt="4"/>
      <dgm:spPr/>
    </dgm:pt>
    <dgm:pt modelId="{C31F6A90-CF2D-4827-A2FB-B6096722476C}" type="pres">
      <dgm:prSet presAssocID="{3D4E24C7-9F55-4B37-8E7D-FC141FBC3A82}" presName="desTx" presStyleLbl="fgAcc1" presStyleIdx="1" presStyleCnt="4">
        <dgm:presLayoutVars>
          <dgm:bulletEnabled val="1"/>
        </dgm:presLayoutVars>
      </dgm:prSet>
      <dgm:spPr/>
    </dgm:pt>
    <dgm:pt modelId="{B633137C-CA82-4407-8104-2152BB176CBE}" type="pres">
      <dgm:prSet presAssocID="{E99217E4-BB4D-46EA-9ED8-1CD7792CE006}" presName="sibTrans" presStyleLbl="sibTrans2D1" presStyleIdx="1" presStyleCnt="3"/>
      <dgm:spPr/>
    </dgm:pt>
    <dgm:pt modelId="{C29EEAEE-FD41-4A08-AC35-CDD865005037}" type="pres">
      <dgm:prSet presAssocID="{E99217E4-BB4D-46EA-9ED8-1CD7792CE006}" presName="connTx" presStyleLbl="sibTrans2D1" presStyleIdx="1" presStyleCnt="3"/>
      <dgm:spPr/>
    </dgm:pt>
    <dgm:pt modelId="{4B42B9AF-0B9B-4CEC-9165-C0290976AA02}" type="pres">
      <dgm:prSet presAssocID="{70577EFE-5ADD-4B2F-AA3B-4EBBB05F50DC}" presName="composite" presStyleCnt="0"/>
      <dgm:spPr/>
    </dgm:pt>
    <dgm:pt modelId="{84A9298A-FEB7-4088-A988-1D6851192B8B}" type="pres">
      <dgm:prSet presAssocID="{70577EFE-5ADD-4B2F-AA3B-4EBBB05F50DC}" presName="parTx" presStyleLbl="node1" presStyleIdx="1" presStyleCnt="4">
        <dgm:presLayoutVars>
          <dgm:chMax val="0"/>
          <dgm:chPref val="0"/>
          <dgm:bulletEnabled val="1"/>
        </dgm:presLayoutVars>
      </dgm:prSet>
      <dgm:spPr/>
    </dgm:pt>
    <dgm:pt modelId="{84DFD6A5-DC36-42AE-A5C7-C3961AC6D608}" type="pres">
      <dgm:prSet presAssocID="{70577EFE-5ADD-4B2F-AA3B-4EBBB05F50DC}" presName="parSh" presStyleLbl="node1" presStyleIdx="2" presStyleCnt="4"/>
      <dgm:spPr/>
    </dgm:pt>
    <dgm:pt modelId="{D0E2A7ED-60E0-4A1F-9647-61BD583E3DB6}" type="pres">
      <dgm:prSet presAssocID="{70577EFE-5ADD-4B2F-AA3B-4EBBB05F50DC}" presName="desTx" presStyleLbl="fgAcc1" presStyleIdx="2" presStyleCnt="4">
        <dgm:presLayoutVars>
          <dgm:bulletEnabled val="1"/>
        </dgm:presLayoutVars>
      </dgm:prSet>
      <dgm:spPr/>
    </dgm:pt>
    <dgm:pt modelId="{68491C08-D22D-40CF-BB59-7E0A8AC9DB25}" type="pres">
      <dgm:prSet presAssocID="{5CBCB2A3-1B33-404B-A0FE-3806361DD8CA}" presName="sibTrans" presStyleLbl="sibTrans2D1" presStyleIdx="2" presStyleCnt="3"/>
      <dgm:spPr/>
    </dgm:pt>
    <dgm:pt modelId="{7E3DA982-DF17-419C-806E-E849A428860A}" type="pres">
      <dgm:prSet presAssocID="{5CBCB2A3-1B33-404B-A0FE-3806361DD8CA}" presName="connTx" presStyleLbl="sibTrans2D1" presStyleIdx="2" presStyleCnt="3"/>
      <dgm:spPr/>
    </dgm:pt>
    <dgm:pt modelId="{4030A1CD-B6BD-4F5E-A176-943A7D2E1EBB}" type="pres">
      <dgm:prSet presAssocID="{266B3F7A-9A02-4AC0-A3E7-17807506E85C}" presName="composite" presStyleCnt="0"/>
      <dgm:spPr/>
    </dgm:pt>
    <dgm:pt modelId="{2980C86D-47F6-4EE5-88D3-F9A47FC42412}" type="pres">
      <dgm:prSet presAssocID="{266B3F7A-9A02-4AC0-A3E7-17807506E85C}" presName="parTx" presStyleLbl="node1" presStyleIdx="2" presStyleCnt="4">
        <dgm:presLayoutVars>
          <dgm:chMax val="0"/>
          <dgm:chPref val="0"/>
          <dgm:bulletEnabled val="1"/>
        </dgm:presLayoutVars>
      </dgm:prSet>
      <dgm:spPr/>
    </dgm:pt>
    <dgm:pt modelId="{686E9607-04D0-4883-A68A-E4837A05226D}" type="pres">
      <dgm:prSet presAssocID="{266B3F7A-9A02-4AC0-A3E7-17807506E85C}" presName="parSh" presStyleLbl="node1" presStyleIdx="3" presStyleCnt="4"/>
      <dgm:spPr/>
    </dgm:pt>
    <dgm:pt modelId="{89313FE2-D58A-4730-8565-5A0179225775}" type="pres">
      <dgm:prSet presAssocID="{266B3F7A-9A02-4AC0-A3E7-17807506E85C}" presName="desTx" presStyleLbl="fgAcc1" presStyleIdx="3" presStyleCnt="4">
        <dgm:presLayoutVars>
          <dgm:bulletEnabled val="1"/>
        </dgm:presLayoutVars>
      </dgm:prSet>
      <dgm:spPr/>
    </dgm:pt>
  </dgm:ptLst>
  <dgm:cxnLst>
    <dgm:cxn modelId="{DEB83200-E1AC-4371-99E7-834405EB5B5F}" type="presOf" srcId="{66F8E35C-DADA-4349-AC59-27B4EC2E6761}" destId="{B19F7213-4724-4FD1-9079-F26B9603CAC1}" srcOrd="0" destOrd="0" presId="urn:microsoft.com/office/officeart/2005/8/layout/process3"/>
    <dgm:cxn modelId="{EBDAC905-50F4-45A4-8304-3FCDBFD32848}" type="presOf" srcId="{B72F23A6-EBF9-4600-9C9A-5491E5677783}" destId="{D0E2A7ED-60E0-4A1F-9647-61BD583E3DB6}" srcOrd="0" destOrd="1" presId="urn:microsoft.com/office/officeart/2005/8/layout/process3"/>
    <dgm:cxn modelId="{FFD4320C-FC01-4263-A61D-CD1F493EE7E1}" srcId="{56C1882B-951F-420A-8C78-8CAA415F9B5B}" destId="{70577EFE-5ADD-4B2F-AA3B-4EBBB05F50DC}" srcOrd="2" destOrd="0" parTransId="{0E0FD8D8-D495-4563-B751-42C624BA9F48}" sibTransId="{5CBCB2A3-1B33-404B-A0FE-3806361DD8CA}"/>
    <dgm:cxn modelId="{DE431016-14F6-41E2-8AE3-9C5E1D176146}" srcId="{3D4E24C7-9F55-4B37-8E7D-FC141FBC3A82}" destId="{018609AC-D636-48A7-B046-1CB27B35614A}" srcOrd="0" destOrd="0" parTransId="{0868ED7F-2F95-408A-BC40-5B63C17BCEBB}" sibTransId="{ADC82248-4477-4699-9325-9DB2392F204A}"/>
    <dgm:cxn modelId="{39C3781B-3B44-44E1-B650-D8032F8E4006}" srcId="{70577EFE-5ADD-4B2F-AA3B-4EBBB05F50DC}" destId="{8BFECAF2-0277-4E37-9700-95737990BD67}" srcOrd="2" destOrd="0" parTransId="{8BEDD3AF-E76A-4C24-8D30-1A539CDB2B00}" sibTransId="{DE351360-B24B-4936-B3D5-4A3910A591DB}"/>
    <dgm:cxn modelId="{7B23FB1B-23D8-4826-8AC2-9FC28E818E05}" type="presOf" srcId="{A1BB70C1-E04D-48C5-A192-EBD133B74262}" destId="{D0E2A7ED-60E0-4A1F-9647-61BD583E3DB6}" srcOrd="0" destOrd="5" presId="urn:microsoft.com/office/officeart/2005/8/layout/process3"/>
    <dgm:cxn modelId="{BA34CE21-6C50-4249-9CA1-8406A5881991}" srcId="{99D08B16-C57E-493F-825B-56B5EAE09858}" destId="{66F8E35C-DADA-4349-AC59-27B4EC2E6761}" srcOrd="0" destOrd="0" parTransId="{41585597-D9ED-452C-B2A4-C3BFF954D708}" sibTransId="{B321EB43-10DB-4E96-BE70-190E31DAE29A}"/>
    <dgm:cxn modelId="{0FD16022-4023-4187-A90B-F175644CCE9D}" srcId="{70577EFE-5ADD-4B2F-AA3B-4EBBB05F50DC}" destId="{C4973496-95D0-4523-ADDF-3A4BC33F52E8}" srcOrd="3" destOrd="0" parTransId="{9D584AB0-5BF8-43CF-9475-667DE5F8E3D9}" sibTransId="{D086C3E5-F883-43E8-9E4B-D810EC793995}"/>
    <dgm:cxn modelId="{26D95B2C-A290-45F6-B634-B7F21B6CAF22}" type="presOf" srcId="{5CBCB2A3-1B33-404B-A0FE-3806361DD8CA}" destId="{68491C08-D22D-40CF-BB59-7E0A8AC9DB25}" srcOrd="0" destOrd="0" presId="urn:microsoft.com/office/officeart/2005/8/layout/process3"/>
    <dgm:cxn modelId="{4008E330-9D26-4857-BE8B-65BFAD98E820}" type="presOf" srcId="{56C1882B-951F-420A-8C78-8CAA415F9B5B}" destId="{EC2D8C32-530D-41E8-BA1E-F5480DA048DE}" srcOrd="0" destOrd="0" presId="urn:microsoft.com/office/officeart/2005/8/layout/process3"/>
    <dgm:cxn modelId="{DFAF6F37-F860-409D-845A-7B7BE19C441B}" type="presOf" srcId="{C87663CA-83AC-41D2-9F05-48A8FC94049E}" destId="{89313FE2-D58A-4730-8565-5A0179225775}" srcOrd="0" destOrd="4" presId="urn:microsoft.com/office/officeart/2005/8/layout/process3"/>
    <dgm:cxn modelId="{39C13039-0DF7-4956-B839-23B7065CC356}" type="presOf" srcId="{C85FDE9D-6D9E-4896-9D4C-B5FD415BE3B1}" destId="{89313FE2-D58A-4730-8565-5A0179225775}" srcOrd="0" destOrd="2" presId="urn:microsoft.com/office/officeart/2005/8/layout/process3"/>
    <dgm:cxn modelId="{E5620B3A-87DE-401A-8A9E-25A064000902}" type="presOf" srcId="{3D4E24C7-9F55-4B37-8E7D-FC141FBC3A82}" destId="{E1717C51-5D2B-4190-BF6D-3E14F0824878}" srcOrd="0" destOrd="0" presId="urn:microsoft.com/office/officeart/2005/8/layout/process3"/>
    <dgm:cxn modelId="{58D89E3F-C070-4F1B-8EA6-D4F4121A7656}" type="presOf" srcId="{E99217E4-BB4D-46EA-9ED8-1CD7792CE006}" destId="{B633137C-CA82-4407-8104-2152BB176CBE}" srcOrd="0" destOrd="0" presId="urn:microsoft.com/office/officeart/2005/8/layout/process3"/>
    <dgm:cxn modelId="{9959B25D-FD0D-47BC-81DD-4EF861E78C59}" srcId="{56C1882B-951F-420A-8C78-8CAA415F9B5B}" destId="{99D08B16-C57E-493F-825B-56B5EAE09858}" srcOrd="0" destOrd="0" parTransId="{4E88C8CC-41C0-4609-9551-2AF131CAB689}" sibTransId="{8AF9DA7A-908C-44D8-98DE-154D102C67E9}"/>
    <dgm:cxn modelId="{AA97AE41-76B0-48E7-B1D3-52EBA78F21B9}" type="presOf" srcId="{733F8456-B8E8-40AD-A3B7-AC2BDD9DB847}" destId="{89313FE2-D58A-4730-8565-5A0179225775}" srcOrd="0" destOrd="0" presId="urn:microsoft.com/office/officeart/2005/8/layout/process3"/>
    <dgm:cxn modelId="{71731262-88C3-4B85-AE09-BD890E20B029}" type="presOf" srcId="{14A3C5BD-B822-45E5-AF0E-5C487EDF8DB6}" destId="{D0E2A7ED-60E0-4A1F-9647-61BD583E3DB6}" srcOrd="0" destOrd="0" presId="urn:microsoft.com/office/officeart/2005/8/layout/process3"/>
    <dgm:cxn modelId="{4A208C62-1682-4BC1-AE2B-D7AD28DD5721}" srcId="{56C1882B-951F-420A-8C78-8CAA415F9B5B}" destId="{3D4E24C7-9F55-4B37-8E7D-FC141FBC3A82}" srcOrd="1" destOrd="0" parTransId="{081D9DA3-CCF1-42D4-9197-3E414B7C852C}" sibTransId="{E99217E4-BB4D-46EA-9ED8-1CD7792CE006}"/>
    <dgm:cxn modelId="{68683648-E4DB-4059-9BB6-CFDF25685B62}" srcId="{70577EFE-5ADD-4B2F-AA3B-4EBBB05F50DC}" destId="{B72F23A6-EBF9-4600-9C9A-5491E5677783}" srcOrd="1" destOrd="0" parTransId="{EAB3F89B-FA75-4088-A279-559FD483A73A}" sibTransId="{367AF731-A017-4398-9156-BF14D40011BA}"/>
    <dgm:cxn modelId="{82463B6B-D124-43B5-8081-8C00B0F6CADC}" type="presOf" srcId="{5CBCB2A3-1B33-404B-A0FE-3806361DD8CA}" destId="{7E3DA982-DF17-419C-806E-E849A428860A}" srcOrd="1" destOrd="0" presId="urn:microsoft.com/office/officeart/2005/8/layout/process3"/>
    <dgm:cxn modelId="{87DAF66D-85D1-49E2-B779-10EC6F160FEB}" type="presOf" srcId="{266B3F7A-9A02-4AC0-A3E7-17807506E85C}" destId="{686E9607-04D0-4883-A68A-E4837A05226D}" srcOrd="1" destOrd="0" presId="urn:microsoft.com/office/officeart/2005/8/layout/process3"/>
    <dgm:cxn modelId="{6209536E-9299-4A2B-9ECC-CE444E6C6567}" type="presOf" srcId="{8AF9DA7A-908C-44D8-98DE-154D102C67E9}" destId="{54440DCF-2B82-431A-8E7A-A7560DC29835}" srcOrd="0" destOrd="0" presId="urn:microsoft.com/office/officeart/2005/8/layout/process3"/>
    <dgm:cxn modelId="{03186553-09D3-484F-9759-89D7E10F987D}" type="presOf" srcId="{89D64D67-1900-485F-AF55-58B44C3D9991}" destId="{89313FE2-D58A-4730-8565-5A0179225775}" srcOrd="0" destOrd="1" presId="urn:microsoft.com/office/officeart/2005/8/layout/process3"/>
    <dgm:cxn modelId="{B2913F57-4538-4788-B55F-246C3A179074}" type="presOf" srcId="{D8F4BF32-7780-43F8-BA58-3318BBF0C2B9}" destId="{B19F7213-4724-4FD1-9079-F26B9603CAC1}" srcOrd="0" destOrd="1" presId="urn:microsoft.com/office/officeart/2005/8/layout/process3"/>
    <dgm:cxn modelId="{1FBA887B-9F0E-4514-B4A2-A03DCBE94C33}" type="presOf" srcId="{266B3F7A-9A02-4AC0-A3E7-17807506E85C}" destId="{2980C86D-47F6-4EE5-88D3-F9A47FC42412}" srcOrd="0" destOrd="0" presId="urn:microsoft.com/office/officeart/2005/8/layout/process3"/>
    <dgm:cxn modelId="{8CBAE27C-8C0E-4DC4-A0E8-1D403A62EABC}" type="presOf" srcId="{99D08B16-C57E-493F-825B-56B5EAE09858}" destId="{F9D162E9-7286-459D-A4C4-004B40D5DA7B}" srcOrd="0" destOrd="0" presId="urn:microsoft.com/office/officeart/2005/8/layout/process3"/>
    <dgm:cxn modelId="{D0294A80-54FA-43BE-8D5F-0411A269AD24}" type="presOf" srcId="{8BFECAF2-0277-4E37-9700-95737990BD67}" destId="{D0E2A7ED-60E0-4A1F-9647-61BD583E3DB6}" srcOrd="0" destOrd="2" presId="urn:microsoft.com/office/officeart/2005/8/layout/process3"/>
    <dgm:cxn modelId="{15B7B580-3B1F-461B-911E-F9FF5C371854}" srcId="{266B3F7A-9A02-4AC0-A3E7-17807506E85C}" destId="{C85FDE9D-6D9E-4896-9D4C-B5FD415BE3B1}" srcOrd="2" destOrd="0" parTransId="{4238103E-1A46-49F9-BE5B-7CCCB5010266}" sibTransId="{4FF07007-7687-45D3-A22D-68CD0F40AB08}"/>
    <dgm:cxn modelId="{2938F38C-446F-4868-B521-AB95DC17E945}" type="presOf" srcId="{46E41DCD-0986-4B59-8A0F-93EF77B13E8C}" destId="{D0E2A7ED-60E0-4A1F-9647-61BD583E3DB6}" srcOrd="0" destOrd="4" presId="urn:microsoft.com/office/officeart/2005/8/layout/process3"/>
    <dgm:cxn modelId="{4CE8118D-99B9-44A0-89B9-F599AC2BCC0D}" type="presOf" srcId="{C4973496-95D0-4523-ADDF-3A4BC33F52E8}" destId="{D0E2A7ED-60E0-4A1F-9647-61BD583E3DB6}" srcOrd="0" destOrd="3" presId="urn:microsoft.com/office/officeart/2005/8/layout/process3"/>
    <dgm:cxn modelId="{38BD248F-84C5-4AE2-9250-875A00EDD7D9}" srcId="{266B3F7A-9A02-4AC0-A3E7-17807506E85C}" destId="{3D8092BB-C249-4C15-B06A-B5021A62DBB4}" srcOrd="3" destOrd="0" parTransId="{6959AFBA-3049-4FF2-8105-D9A42C7D1B45}" sibTransId="{B173D29E-20E0-419D-9D44-7B06C0701432}"/>
    <dgm:cxn modelId="{EC97A192-7537-40FF-A335-177AD9B2340F}" srcId="{3D4E24C7-9F55-4B37-8E7D-FC141FBC3A82}" destId="{E7B26651-D18D-4EB6-AE93-30F7D03D19B2}" srcOrd="2" destOrd="0" parTransId="{4A201F11-D579-4CCA-A6B5-7A167CFB8433}" sibTransId="{B2697048-268E-4915-B29C-D63C9AF148D6}"/>
    <dgm:cxn modelId="{71DDDB93-F14F-4750-8410-1FF38911FD42}" srcId="{266B3F7A-9A02-4AC0-A3E7-17807506E85C}" destId="{733F8456-B8E8-40AD-A3B7-AC2BDD9DB847}" srcOrd="0" destOrd="0" parTransId="{084D8B6C-B836-403A-A10B-3658F205296D}" sibTransId="{DE95CD07-9300-447B-BEAF-DEA45F478F28}"/>
    <dgm:cxn modelId="{F78B5C94-F2BA-44A3-83EE-B8F384D8F835}" type="presOf" srcId="{8AF9DA7A-908C-44D8-98DE-154D102C67E9}" destId="{DC2B19D4-CD94-48DB-8D5A-B727E04684F6}" srcOrd="1" destOrd="0" presId="urn:microsoft.com/office/officeart/2005/8/layout/process3"/>
    <dgm:cxn modelId="{DA30959B-D8BE-4E55-955B-84BD69A0DA1C}" type="presOf" srcId="{70577EFE-5ADD-4B2F-AA3B-4EBBB05F50DC}" destId="{84DFD6A5-DC36-42AE-A5C7-C3961AC6D608}" srcOrd="1" destOrd="0" presId="urn:microsoft.com/office/officeart/2005/8/layout/process3"/>
    <dgm:cxn modelId="{78BEACA5-FB08-4695-AE29-AD4DF5B7A52D}" srcId="{70577EFE-5ADD-4B2F-AA3B-4EBBB05F50DC}" destId="{14A3C5BD-B822-45E5-AF0E-5C487EDF8DB6}" srcOrd="0" destOrd="0" parTransId="{EECB67A4-9B47-4B07-95A3-7CE615AF095C}" sibTransId="{9FDCE8DB-DB6F-4DDB-A64D-ABD28A844DB5}"/>
    <dgm:cxn modelId="{7381C6A5-A088-49F8-B846-8B057E612C65}" srcId="{70577EFE-5ADD-4B2F-AA3B-4EBBB05F50DC}" destId="{A1BB70C1-E04D-48C5-A192-EBD133B74262}" srcOrd="5" destOrd="0" parTransId="{89F26D72-BBE8-4567-977F-76A92F1BB429}" sibTransId="{B91E67EE-AD8A-4BC3-92D1-8B719107CE8D}"/>
    <dgm:cxn modelId="{05ABBAAE-A696-4D4F-800F-409D717582E9}" srcId="{70577EFE-5ADD-4B2F-AA3B-4EBBB05F50DC}" destId="{46E41DCD-0986-4B59-8A0F-93EF77B13E8C}" srcOrd="4" destOrd="0" parTransId="{27461C2C-2546-42D9-B6D1-047449820FFC}" sibTransId="{CBD16A2E-D34F-4A5C-AE88-13009D6370DB}"/>
    <dgm:cxn modelId="{92489AB0-8B4B-4510-AAD7-DF7F3886F91E}" type="presOf" srcId="{3D8092BB-C249-4C15-B06A-B5021A62DBB4}" destId="{89313FE2-D58A-4730-8565-5A0179225775}" srcOrd="0" destOrd="3" presId="urn:microsoft.com/office/officeart/2005/8/layout/process3"/>
    <dgm:cxn modelId="{CA7362B2-5B95-4EFD-9ADB-C4EE8EA3E580}" type="presOf" srcId="{E99217E4-BB4D-46EA-9ED8-1CD7792CE006}" destId="{C29EEAEE-FD41-4A08-AC35-CDD865005037}" srcOrd="1" destOrd="0" presId="urn:microsoft.com/office/officeart/2005/8/layout/process3"/>
    <dgm:cxn modelId="{148C8FB6-DEA2-4305-BD1E-C784E5676B37}" srcId="{3D4E24C7-9F55-4B37-8E7D-FC141FBC3A82}" destId="{8D1E561C-2782-424E-82D3-173045BB9F0B}" srcOrd="3" destOrd="0" parTransId="{D1AD045B-6E67-4307-8A9B-DC6D88DD082B}" sibTransId="{9E4BF17D-000F-4DAA-BAA5-FD7A0D21FCA0}"/>
    <dgm:cxn modelId="{A4145DB8-7BA6-46AA-9CB3-104E8C89A235}" srcId="{99D08B16-C57E-493F-825B-56B5EAE09858}" destId="{F4449328-3D7C-4E90-A8B6-3FC4833E86C2}" srcOrd="2" destOrd="0" parTransId="{1B2CC0E5-FD58-4B0E-95CE-A9DB8F0EEEE2}" sibTransId="{5A971213-B3E8-4A84-B0A8-505C8F8CCF50}"/>
    <dgm:cxn modelId="{00C6F5B8-8D14-4233-AD1C-8D1412920392}" type="presOf" srcId="{70577EFE-5ADD-4B2F-AA3B-4EBBB05F50DC}" destId="{84A9298A-FEB7-4088-A988-1D6851192B8B}" srcOrd="0" destOrd="0" presId="urn:microsoft.com/office/officeart/2005/8/layout/process3"/>
    <dgm:cxn modelId="{2F21BCC2-9CB1-449F-A74F-CB61F2A88A6C}" type="presOf" srcId="{B627086C-8B7F-46AD-86C4-A06D256E8E74}" destId="{C31F6A90-CF2D-4827-A2FB-B6096722476C}" srcOrd="0" destOrd="1" presId="urn:microsoft.com/office/officeart/2005/8/layout/process3"/>
    <dgm:cxn modelId="{451FBACC-AD13-444C-82C9-25F5C7846A47}" srcId="{3D4E24C7-9F55-4B37-8E7D-FC141FBC3A82}" destId="{B627086C-8B7F-46AD-86C4-A06D256E8E74}" srcOrd="1" destOrd="0" parTransId="{5C69C9A2-0ECE-4101-9D32-544ACE58AF52}" sibTransId="{CEB1DB8A-7248-4A4C-97AF-2F5705BC3840}"/>
    <dgm:cxn modelId="{CFAFB0E1-4594-4960-B2C9-8D5AA75ABC44}" type="presOf" srcId="{E7B26651-D18D-4EB6-AE93-30F7D03D19B2}" destId="{C31F6A90-CF2D-4827-A2FB-B6096722476C}" srcOrd="0" destOrd="2" presId="urn:microsoft.com/office/officeart/2005/8/layout/process3"/>
    <dgm:cxn modelId="{2E09C2E3-3F82-43BD-B6CE-CBF7258DC48B}" srcId="{99D08B16-C57E-493F-825B-56B5EAE09858}" destId="{D8F4BF32-7780-43F8-BA58-3318BBF0C2B9}" srcOrd="1" destOrd="0" parTransId="{27C4DB48-605E-4A16-8541-BA5CD6514DDB}" sibTransId="{31F28440-AF33-430E-A13F-C812818D370A}"/>
    <dgm:cxn modelId="{1E8D1DE9-EB21-446E-A963-FD137B213443}" type="presOf" srcId="{99D08B16-C57E-493F-825B-56B5EAE09858}" destId="{5646C035-7915-4989-9A85-EA274D620FFF}" srcOrd="1" destOrd="0" presId="urn:microsoft.com/office/officeart/2005/8/layout/process3"/>
    <dgm:cxn modelId="{4B26A3E9-94C3-4BFB-991F-178BE40A5DBD}" srcId="{56C1882B-951F-420A-8C78-8CAA415F9B5B}" destId="{266B3F7A-9A02-4AC0-A3E7-17807506E85C}" srcOrd="3" destOrd="0" parTransId="{A3D1B76E-5412-4F74-A73C-F4F062A7E4C5}" sibTransId="{AE54F25D-EE1B-42E3-8D93-FF98BB8C144D}"/>
    <dgm:cxn modelId="{AF150DEA-5526-47C6-B8B8-648D32826E71}" type="presOf" srcId="{3D4E24C7-9F55-4B37-8E7D-FC141FBC3A82}" destId="{9997BECE-1833-4DAD-BA0E-FA8832A893D4}" srcOrd="1" destOrd="0" presId="urn:microsoft.com/office/officeart/2005/8/layout/process3"/>
    <dgm:cxn modelId="{E56497EC-9016-4CDE-A03E-5DAED4D73564}" type="presOf" srcId="{F4449328-3D7C-4E90-A8B6-3FC4833E86C2}" destId="{B19F7213-4724-4FD1-9079-F26B9603CAC1}" srcOrd="0" destOrd="2" presId="urn:microsoft.com/office/officeart/2005/8/layout/process3"/>
    <dgm:cxn modelId="{F55F13ED-3C2B-4CE2-9F79-CC46E4FDD4D8}" type="presOf" srcId="{018609AC-D636-48A7-B046-1CB27B35614A}" destId="{C31F6A90-CF2D-4827-A2FB-B6096722476C}" srcOrd="0" destOrd="0" presId="urn:microsoft.com/office/officeart/2005/8/layout/process3"/>
    <dgm:cxn modelId="{89359CED-EFD2-4A1D-AA51-5DE8F2D648FA}" srcId="{266B3F7A-9A02-4AC0-A3E7-17807506E85C}" destId="{C87663CA-83AC-41D2-9F05-48A8FC94049E}" srcOrd="4" destOrd="0" parTransId="{871AA811-3715-476C-BE6C-1CF63B2A8191}" sibTransId="{17B41BAB-DCE7-41F2-A024-B8D4C7A44458}"/>
    <dgm:cxn modelId="{5039E2F1-BACB-4302-B350-EEF3A48C2418}" type="presOf" srcId="{8D1E561C-2782-424E-82D3-173045BB9F0B}" destId="{C31F6A90-CF2D-4827-A2FB-B6096722476C}" srcOrd="0" destOrd="3" presId="urn:microsoft.com/office/officeart/2005/8/layout/process3"/>
    <dgm:cxn modelId="{C0E89DFF-0FC9-4A65-ADF8-A512DD34F09F}" srcId="{266B3F7A-9A02-4AC0-A3E7-17807506E85C}" destId="{89D64D67-1900-485F-AF55-58B44C3D9991}" srcOrd="1" destOrd="0" parTransId="{DC902CD1-B345-444A-A261-D96D7D79AE3F}" sibTransId="{46CFCE09-7E59-484C-A470-DE0914AFC46D}"/>
    <dgm:cxn modelId="{0962052B-88F1-4339-BE95-0562B2DBD03B}" type="presParOf" srcId="{EC2D8C32-530D-41E8-BA1E-F5480DA048DE}" destId="{49CBB792-4E16-4914-AAD7-15F9F5D9729D}" srcOrd="0" destOrd="0" presId="urn:microsoft.com/office/officeart/2005/8/layout/process3"/>
    <dgm:cxn modelId="{2AA0CDC4-46E7-424E-9DCE-5D4CA3B44698}" type="presParOf" srcId="{49CBB792-4E16-4914-AAD7-15F9F5D9729D}" destId="{F9D162E9-7286-459D-A4C4-004B40D5DA7B}" srcOrd="0" destOrd="0" presId="urn:microsoft.com/office/officeart/2005/8/layout/process3"/>
    <dgm:cxn modelId="{340AE10C-322C-443A-8689-4BB002526624}" type="presParOf" srcId="{49CBB792-4E16-4914-AAD7-15F9F5D9729D}" destId="{5646C035-7915-4989-9A85-EA274D620FFF}" srcOrd="1" destOrd="0" presId="urn:microsoft.com/office/officeart/2005/8/layout/process3"/>
    <dgm:cxn modelId="{4F191BCE-E92C-488F-99BC-D0887052B6D5}" type="presParOf" srcId="{49CBB792-4E16-4914-AAD7-15F9F5D9729D}" destId="{B19F7213-4724-4FD1-9079-F26B9603CAC1}" srcOrd="2" destOrd="0" presId="urn:microsoft.com/office/officeart/2005/8/layout/process3"/>
    <dgm:cxn modelId="{45F5268A-230F-4832-AA03-FA9BED4C0B5C}" type="presParOf" srcId="{EC2D8C32-530D-41E8-BA1E-F5480DA048DE}" destId="{54440DCF-2B82-431A-8E7A-A7560DC29835}" srcOrd="1" destOrd="0" presId="urn:microsoft.com/office/officeart/2005/8/layout/process3"/>
    <dgm:cxn modelId="{BF0C00AC-8525-4F84-87A6-F3DFD3F4219D}" type="presParOf" srcId="{54440DCF-2B82-431A-8E7A-A7560DC29835}" destId="{DC2B19D4-CD94-48DB-8D5A-B727E04684F6}" srcOrd="0" destOrd="0" presId="urn:microsoft.com/office/officeart/2005/8/layout/process3"/>
    <dgm:cxn modelId="{74A0E358-C5DE-4D85-9B7B-155BEBE11D78}" type="presParOf" srcId="{EC2D8C32-530D-41E8-BA1E-F5480DA048DE}" destId="{1C6454EF-3396-4AB0-8B02-E70600895D74}" srcOrd="2" destOrd="0" presId="urn:microsoft.com/office/officeart/2005/8/layout/process3"/>
    <dgm:cxn modelId="{E30F074E-5CEE-4BAB-8756-45AB3CDD5563}" type="presParOf" srcId="{1C6454EF-3396-4AB0-8B02-E70600895D74}" destId="{E1717C51-5D2B-4190-BF6D-3E14F0824878}" srcOrd="0" destOrd="0" presId="urn:microsoft.com/office/officeart/2005/8/layout/process3"/>
    <dgm:cxn modelId="{45EA8ED4-893D-40E4-BCD2-11348EBF46DB}" type="presParOf" srcId="{1C6454EF-3396-4AB0-8B02-E70600895D74}" destId="{9997BECE-1833-4DAD-BA0E-FA8832A893D4}" srcOrd="1" destOrd="0" presId="urn:microsoft.com/office/officeart/2005/8/layout/process3"/>
    <dgm:cxn modelId="{542F2A2D-CF06-4F0E-BDDF-71B59CB89096}" type="presParOf" srcId="{1C6454EF-3396-4AB0-8B02-E70600895D74}" destId="{C31F6A90-CF2D-4827-A2FB-B6096722476C}" srcOrd="2" destOrd="0" presId="urn:microsoft.com/office/officeart/2005/8/layout/process3"/>
    <dgm:cxn modelId="{E861092A-1CA5-45DF-B254-BF52B8FC1080}" type="presParOf" srcId="{EC2D8C32-530D-41E8-BA1E-F5480DA048DE}" destId="{B633137C-CA82-4407-8104-2152BB176CBE}" srcOrd="3" destOrd="0" presId="urn:microsoft.com/office/officeart/2005/8/layout/process3"/>
    <dgm:cxn modelId="{BBB31B66-4BE5-4D97-8008-2DE56B4E315C}" type="presParOf" srcId="{B633137C-CA82-4407-8104-2152BB176CBE}" destId="{C29EEAEE-FD41-4A08-AC35-CDD865005037}" srcOrd="0" destOrd="0" presId="urn:microsoft.com/office/officeart/2005/8/layout/process3"/>
    <dgm:cxn modelId="{4E08D4C1-444A-4D56-A6D1-CC27D3D84DA3}" type="presParOf" srcId="{EC2D8C32-530D-41E8-BA1E-F5480DA048DE}" destId="{4B42B9AF-0B9B-4CEC-9165-C0290976AA02}" srcOrd="4" destOrd="0" presId="urn:microsoft.com/office/officeart/2005/8/layout/process3"/>
    <dgm:cxn modelId="{04D07118-44EE-41DD-94CE-F068EDB09CE9}" type="presParOf" srcId="{4B42B9AF-0B9B-4CEC-9165-C0290976AA02}" destId="{84A9298A-FEB7-4088-A988-1D6851192B8B}" srcOrd="0" destOrd="0" presId="urn:microsoft.com/office/officeart/2005/8/layout/process3"/>
    <dgm:cxn modelId="{010FF3F4-AE4F-4412-9B74-817FC43BBF63}" type="presParOf" srcId="{4B42B9AF-0B9B-4CEC-9165-C0290976AA02}" destId="{84DFD6A5-DC36-42AE-A5C7-C3961AC6D608}" srcOrd="1" destOrd="0" presId="urn:microsoft.com/office/officeart/2005/8/layout/process3"/>
    <dgm:cxn modelId="{83997281-1F95-4873-930E-0AF36518D654}" type="presParOf" srcId="{4B42B9AF-0B9B-4CEC-9165-C0290976AA02}" destId="{D0E2A7ED-60E0-4A1F-9647-61BD583E3DB6}" srcOrd="2" destOrd="0" presId="urn:microsoft.com/office/officeart/2005/8/layout/process3"/>
    <dgm:cxn modelId="{DFF368D9-B29C-4772-A1FB-352E1A962051}" type="presParOf" srcId="{EC2D8C32-530D-41E8-BA1E-F5480DA048DE}" destId="{68491C08-D22D-40CF-BB59-7E0A8AC9DB25}" srcOrd="5" destOrd="0" presId="urn:microsoft.com/office/officeart/2005/8/layout/process3"/>
    <dgm:cxn modelId="{FEACBE89-D48E-472A-B5E4-B1818E68B3AB}" type="presParOf" srcId="{68491C08-D22D-40CF-BB59-7E0A8AC9DB25}" destId="{7E3DA982-DF17-419C-806E-E849A428860A}" srcOrd="0" destOrd="0" presId="urn:microsoft.com/office/officeart/2005/8/layout/process3"/>
    <dgm:cxn modelId="{DC341D41-57A0-490B-A09E-0D59BA3FBFB5}" type="presParOf" srcId="{EC2D8C32-530D-41E8-BA1E-F5480DA048DE}" destId="{4030A1CD-B6BD-4F5E-A176-943A7D2E1EBB}" srcOrd="6" destOrd="0" presId="urn:microsoft.com/office/officeart/2005/8/layout/process3"/>
    <dgm:cxn modelId="{27386C05-F8EB-42DF-B12A-6CBF7EDCAA8E}" type="presParOf" srcId="{4030A1CD-B6BD-4F5E-A176-943A7D2E1EBB}" destId="{2980C86D-47F6-4EE5-88D3-F9A47FC42412}" srcOrd="0" destOrd="0" presId="urn:microsoft.com/office/officeart/2005/8/layout/process3"/>
    <dgm:cxn modelId="{EE0AD11F-A64F-4DFC-9804-221E5EBBF022}" type="presParOf" srcId="{4030A1CD-B6BD-4F5E-A176-943A7D2E1EBB}" destId="{686E9607-04D0-4883-A68A-E4837A05226D}" srcOrd="1" destOrd="0" presId="urn:microsoft.com/office/officeart/2005/8/layout/process3"/>
    <dgm:cxn modelId="{B899CD3F-066E-45A5-82BC-7478F411781C}" type="presParOf" srcId="{4030A1CD-B6BD-4F5E-A176-943A7D2E1EBB}" destId="{89313FE2-D58A-4730-8565-5A0179225775}"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2249543-20EE-4DF3-BE72-C0A423AB21D0}" type="doc">
      <dgm:prSet loTypeId="urn:microsoft.com/office/officeart/2005/8/layout/cycle4" loCatId="matrix" qsTypeId="urn:microsoft.com/office/officeart/2005/8/quickstyle/simple1" qsCatId="simple" csTypeId="urn:microsoft.com/office/officeart/2005/8/colors/colorful3" csCatId="colorful" phldr="1"/>
      <dgm:spPr/>
      <dgm:t>
        <a:bodyPr/>
        <a:lstStyle/>
        <a:p>
          <a:endParaRPr lang="nl-NL"/>
        </a:p>
      </dgm:t>
    </dgm:pt>
    <dgm:pt modelId="{4B8BA1AC-9569-4F73-A093-884FAEE9C388}">
      <dgm:prSet phldrT="[Tekst]"/>
      <dgm:spPr/>
      <dgm:t>
        <a:bodyPr/>
        <a:lstStyle/>
        <a:p>
          <a:r>
            <a:rPr lang="nl-NL" dirty="0"/>
            <a:t>Wekelijks engagement</a:t>
          </a:r>
        </a:p>
      </dgm:t>
    </dgm:pt>
    <dgm:pt modelId="{1B8F36DE-B5C0-4F74-ACA8-1CD896C6EDE0}" type="parTrans" cxnId="{1BA75FF6-5115-4A6E-830B-FA57645ECED9}">
      <dgm:prSet/>
      <dgm:spPr/>
      <dgm:t>
        <a:bodyPr/>
        <a:lstStyle/>
        <a:p>
          <a:endParaRPr lang="nl-NL"/>
        </a:p>
      </dgm:t>
    </dgm:pt>
    <dgm:pt modelId="{3B98FB29-2439-4CEC-A333-4670F6537BAC}" type="sibTrans" cxnId="{1BA75FF6-5115-4A6E-830B-FA57645ECED9}">
      <dgm:prSet/>
      <dgm:spPr/>
      <dgm:t>
        <a:bodyPr/>
        <a:lstStyle/>
        <a:p>
          <a:endParaRPr lang="nl-NL"/>
        </a:p>
      </dgm:t>
    </dgm:pt>
    <dgm:pt modelId="{214E54EA-BF7C-439D-B6C2-7805C4881C42}">
      <dgm:prSet phldrT="[Tekst]"/>
      <dgm:spPr/>
      <dgm:t>
        <a:bodyPr/>
        <a:lstStyle/>
        <a:p>
          <a:r>
            <a:rPr lang="nl-NL" dirty="0"/>
            <a:t>Richtlijnen werden meegedeeld</a:t>
          </a:r>
        </a:p>
      </dgm:t>
    </dgm:pt>
    <dgm:pt modelId="{3B0E6FA3-2323-4A91-818B-2AA825EA3EB9}" type="parTrans" cxnId="{0104114D-F30E-48A4-A777-205AF4243386}">
      <dgm:prSet/>
      <dgm:spPr/>
      <dgm:t>
        <a:bodyPr/>
        <a:lstStyle/>
        <a:p>
          <a:endParaRPr lang="nl-NL"/>
        </a:p>
      </dgm:t>
    </dgm:pt>
    <dgm:pt modelId="{76996989-9780-4D77-9F85-2F8CA984F40A}" type="sibTrans" cxnId="{0104114D-F30E-48A4-A777-205AF4243386}">
      <dgm:prSet/>
      <dgm:spPr/>
      <dgm:t>
        <a:bodyPr/>
        <a:lstStyle/>
        <a:p>
          <a:endParaRPr lang="nl-NL"/>
        </a:p>
      </dgm:t>
    </dgm:pt>
    <dgm:pt modelId="{499B740D-0F2C-4320-919E-C2F779A1FB39}">
      <dgm:prSet phldrT="[Tekst]"/>
      <dgm:spPr/>
      <dgm:t>
        <a:bodyPr/>
        <a:lstStyle/>
        <a:p>
          <a:r>
            <a:rPr lang="nl-NL" dirty="0"/>
            <a:t>Bijsturing en/of ondersteuning</a:t>
          </a:r>
        </a:p>
      </dgm:t>
    </dgm:pt>
    <dgm:pt modelId="{3253858C-9ABB-4D72-BA47-855726524AA4}" type="parTrans" cxnId="{3326121D-74FE-4D3D-B87E-BBF0B1941D04}">
      <dgm:prSet/>
      <dgm:spPr/>
      <dgm:t>
        <a:bodyPr/>
        <a:lstStyle/>
        <a:p>
          <a:endParaRPr lang="nl-NL"/>
        </a:p>
      </dgm:t>
    </dgm:pt>
    <dgm:pt modelId="{BBD4B06F-0F04-4D7C-A18D-F2443A5620C0}" type="sibTrans" cxnId="{3326121D-74FE-4D3D-B87E-BBF0B1941D04}">
      <dgm:prSet/>
      <dgm:spPr/>
      <dgm:t>
        <a:bodyPr/>
        <a:lstStyle/>
        <a:p>
          <a:endParaRPr lang="nl-NL"/>
        </a:p>
      </dgm:t>
    </dgm:pt>
    <dgm:pt modelId="{2365E09E-423E-42F4-BD89-5306D81AF6E9}">
      <dgm:prSet phldrT="[Tekst]"/>
      <dgm:spPr/>
      <dgm:t>
        <a:bodyPr/>
        <a:lstStyle/>
        <a:p>
          <a:r>
            <a:rPr lang="nl-NL" dirty="0"/>
            <a:t>Trimesteriele en jaarlijkse evaluatie</a:t>
          </a:r>
        </a:p>
      </dgm:t>
    </dgm:pt>
    <dgm:pt modelId="{5CE090C4-D1D5-4778-819F-7CDB031B37E1}" type="parTrans" cxnId="{586ADFDC-E5CD-4BAD-8C18-33235A545AE2}">
      <dgm:prSet/>
      <dgm:spPr/>
      <dgm:t>
        <a:bodyPr/>
        <a:lstStyle/>
        <a:p>
          <a:endParaRPr lang="nl-NL"/>
        </a:p>
      </dgm:t>
    </dgm:pt>
    <dgm:pt modelId="{3AEA1757-D8B0-4E90-893F-717A441B462A}" type="sibTrans" cxnId="{586ADFDC-E5CD-4BAD-8C18-33235A545AE2}">
      <dgm:prSet/>
      <dgm:spPr/>
      <dgm:t>
        <a:bodyPr/>
        <a:lstStyle/>
        <a:p>
          <a:endParaRPr lang="nl-NL"/>
        </a:p>
      </dgm:t>
    </dgm:pt>
    <dgm:pt modelId="{BBADA732-3B4C-4327-BE7C-15329450A5C9}">
      <dgm:prSet phldrT="[Tekst]"/>
      <dgm:spPr/>
      <dgm:t>
        <a:bodyPr/>
        <a:lstStyle/>
        <a:p>
          <a:r>
            <a:rPr lang="nl-NL" dirty="0"/>
            <a:t>Doorslaggevend voor huurtoelage</a:t>
          </a:r>
        </a:p>
      </dgm:t>
    </dgm:pt>
    <dgm:pt modelId="{2062DB7A-98F8-4A99-968F-8A4F19009DE8}" type="parTrans" cxnId="{A136CE61-5E95-4D0B-A8CD-D65602D37140}">
      <dgm:prSet/>
      <dgm:spPr/>
      <dgm:t>
        <a:bodyPr/>
        <a:lstStyle/>
        <a:p>
          <a:endParaRPr lang="nl-NL"/>
        </a:p>
      </dgm:t>
    </dgm:pt>
    <dgm:pt modelId="{C77DC4D1-81C9-4C0C-BE1A-F1BCA0D1A61D}" type="sibTrans" cxnId="{A136CE61-5E95-4D0B-A8CD-D65602D37140}">
      <dgm:prSet/>
      <dgm:spPr/>
      <dgm:t>
        <a:bodyPr/>
        <a:lstStyle/>
        <a:p>
          <a:endParaRPr lang="nl-NL"/>
        </a:p>
      </dgm:t>
    </dgm:pt>
    <dgm:pt modelId="{8B80A5FE-8CC1-4FB0-8431-636E91F6044D}">
      <dgm:prSet phldrT="[Tekst]"/>
      <dgm:spPr/>
      <dgm:t>
        <a:bodyPr/>
        <a:lstStyle/>
        <a:p>
          <a:r>
            <a:rPr lang="nl-NL" dirty="0"/>
            <a:t>Optioneel: zitmomenten</a:t>
          </a:r>
        </a:p>
      </dgm:t>
    </dgm:pt>
    <dgm:pt modelId="{BE2C4CEA-F995-49EA-B56A-D60E813FCB2B}" type="parTrans" cxnId="{51721CCF-9859-47E2-B970-8A0009FDE348}">
      <dgm:prSet/>
      <dgm:spPr/>
      <dgm:t>
        <a:bodyPr/>
        <a:lstStyle/>
        <a:p>
          <a:endParaRPr lang="nl-NL"/>
        </a:p>
      </dgm:t>
    </dgm:pt>
    <dgm:pt modelId="{7A5C056C-DFFC-48C4-93B9-766360C2C14F}" type="sibTrans" cxnId="{51721CCF-9859-47E2-B970-8A0009FDE348}">
      <dgm:prSet/>
      <dgm:spPr/>
      <dgm:t>
        <a:bodyPr/>
        <a:lstStyle/>
        <a:p>
          <a:endParaRPr lang="nl-NL"/>
        </a:p>
      </dgm:t>
    </dgm:pt>
    <dgm:pt modelId="{62ABF416-1C2E-4419-8774-389BBB2B75EF}">
      <dgm:prSet phldrT="[Tekst]"/>
      <dgm:spPr/>
      <dgm:t>
        <a:bodyPr/>
        <a:lstStyle/>
        <a:p>
          <a:r>
            <a:rPr lang="nl-NL" dirty="0"/>
            <a:t>Pleinmaker kan steeds terecht bij coach, coördinator of opbouwwerker</a:t>
          </a:r>
        </a:p>
      </dgm:t>
    </dgm:pt>
    <dgm:pt modelId="{E4852F91-0549-4A2C-A2B9-E3AC5CD471A5}" type="parTrans" cxnId="{8E5A3F2A-1B1F-47B6-AFC4-124FCBFDD2F5}">
      <dgm:prSet/>
      <dgm:spPr/>
      <dgm:t>
        <a:bodyPr/>
        <a:lstStyle/>
        <a:p>
          <a:endParaRPr lang="nl-NL"/>
        </a:p>
      </dgm:t>
    </dgm:pt>
    <dgm:pt modelId="{FB7A7824-3803-4A03-92BF-E337C4817254}" type="sibTrans" cxnId="{8E5A3F2A-1B1F-47B6-AFC4-124FCBFDD2F5}">
      <dgm:prSet/>
      <dgm:spPr/>
      <dgm:t>
        <a:bodyPr/>
        <a:lstStyle/>
        <a:p>
          <a:endParaRPr lang="nl-NL"/>
        </a:p>
      </dgm:t>
    </dgm:pt>
    <dgm:pt modelId="{12063BE6-30A9-4FA0-92BE-1CF7C53C0E60}">
      <dgm:prSet phldrT="[Tekst]"/>
      <dgm:spPr/>
      <dgm:t>
        <a:bodyPr/>
        <a:lstStyle/>
        <a:p>
          <a:endParaRPr lang="nl-NL" dirty="0"/>
        </a:p>
      </dgm:t>
    </dgm:pt>
    <dgm:pt modelId="{70937750-D3D4-4406-BD7F-F6742C391554}" type="parTrans" cxnId="{1613E614-0F70-400C-9506-BE398CE9F57F}">
      <dgm:prSet/>
      <dgm:spPr/>
      <dgm:t>
        <a:bodyPr/>
        <a:lstStyle/>
        <a:p>
          <a:endParaRPr lang="nl-NL"/>
        </a:p>
      </dgm:t>
    </dgm:pt>
    <dgm:pt modelId="{D4DA69CB-6CAB-4632-9D4F-24B040A82899}" type="sibTrans" cxnId="{1613E614-0F70-400C-9506-BE398CE9F57F}">
      <dgm:prSet/>
      <dgm:spPr/>
      <dgm:t>
        <a:bodyPr/>
        <a:lstStyle/>
        <a:p>
          <a:endParaRPr lang="nl-NL"/>
        </a:p>
      </dgm:t>
    </dgm:pt>
    <dgm:pt modelId="{D0BAA073-249B-47C2-BB01-2D89FA2E81BA}">
      <dgm:prSet phldrT="[Tekst]"/>
      <dgm:spPr/>
      <dgm:t>
        <a:bodyPr/>
        <a:lstStyle/>
        <a:p>
          <a:r>
            <a:rPr lang="nl-NL"/>
            <a:t>Maandelijkse teamcoaching</a:t>
          </a:r>
          <a:endParaRPr lang="nl-NL" dirty="0"/>
        </a:p>
      </dgm:t>
    </dgm:pt>
    <dgm:pt modelId="{288A1673-7509-42B8-916C-185CF7E7FA08}" type="sibTrans" cxnId="{188469D4-2783-43E0-A4CF-DDD7DC123B0F}">
      <dgm:prSet/>
      <dgm:spPr/>
      <dgm:t>
        <a:bodyPr/>
        <a:lstStyle/>
        <a:p>
          <a:endParaRPr lang="nl-NL"/>
        </a:p>
      </dgm:t>
    </dgm:pt>
    <dgm:pt modelId="{5149FBA0-5A0D-4856-95E7-FA0C1DB9DE89}" type="parTrans" cxnId="{188469D4-2783-43E0-A4CF-DDD7DC123B0F}">
      <dgm:prSet/>
      <dgm:spPr/>
      <dgm:t>
        <a:bodyPr/>
        <a:lstStyle/>
        <a:p>
          <a:endParaRPr lang="nl-NL"/>
        </a:p>
      </dgm:t>
    </dgm:pt>
    <dgm:pt modelId="{022AAC48-C232-480F-B456-15389C58D137}" type="pres">
      <dgm:prSet presAssocID="{02249543-20EE-4DF3-BE72-C0A423AB21D0}" presName="cycleMatrixDiagram" presStyleCnt="0">
        <dgm:presLayoutVars>
          <dgm:chMax val="1"/>
          <dgm:dir/>
          <dgm:animLvl val="lvl"/>
          <dgm:resizeHandles val="exact"/>
        </dgm:presLayoutVars>
      </dgm:prSet>
      <dgm:spPr/>
    </dgm:pt>
    <dgm:pt modelId="{E4772AD9-970A-4E1C-9CC6-81F328A36391}" type="pres">
      <dgm:prSet presAssocID="{02249543-20EE-4DF3-BE72-C0A423AB21D0}" presName="children" presStyleCnt="0"/>
      <dgm:spPr/>
    </dgm:pt>
    <dgm:pt modelId="{1ECB66D3-6454-499C-97A5-7BD52A22AB77}" type="pres">
      <dgm:prSet presAssocID="{02249543-20EE-4DF3-BE72-C0A423AB21D0}" presName="child1group" presStyleCnt="0"/>
      <dgm:spPr/>
    </dgm:pt>
    <dgm:pt modelId="{EC8234CA-7801-4211-96A5-96B1EECEAD94}" type="pres">
      <dgm:prSet presAssocID="{02249543-20EE-4DF3-BE72-C0A423AB21D0}" presName="child1" presStyleLbl="bgAcc1" presStyleIdx="0" presStyleCnt="4"/>
      <dgm:spPr/>
    </dgm:pt>
    <dgm:pt modelId="{7BBB4250-86B1-49E4-AC9E-4BC350EE5262}" type="pres">
      <dgm:prSet presAssocID="{02249543-20EE-4DF3-BE72-C0A423AB21D0}" presName="child1Text" presStyleLbl="bgAcc1" presStyleIdx="0" presStyleCnt="4">
        <dgm:presLayoutVars>
          <dgm:bulletEnabled val="1"/>
        </dgm:presLayoutVars>
      </dgm:prSet>
      <dgm:spPr/>
    </dgm:pt>
    <dgm:pt modelId="{BF76F0E4-1E4E-4EAB-B33A-AB0DFF5630F2}" type="pres">
      <dgm:prSet presAssocID="{02249543-20EE-4DF3-BE72-C0A423AB21D0}" presName="child2group" presStyleCnt="0"/>
      <dgm:spPr/>
    </dgm:pt>
    <dgm:pt modelId="{5BE2E1B7-E154-45DA-B9F6-D6E27427931D}" type="pres">
      <dgm:prSet presAssocID="{02249543-20EE-4DF3-BE72-C0A423AB21D0}" presName="child2" presStyleLbl="bgAcc1" presStyleIdx="1" presStyleCnt="4"/>
      <dgm:spPr/>
    </dgm:pt>
    <dgm:pt modelId="{D1F856C7-76B3-437E-AD32-4391C6661B8A}" type="pres">
      <dgm:prSet presAssocID="{02249543-20EE-4DF3-BE72-C0A423AB21D0}" presName="child2Text" presStyleLbl="bgAcc1" presStyleIdx="1" presStyleCnt="4">
        <dgm:presLayoutVars>
          <dgm:bulletEnabled val="1"/>
        </dgm:presLayoutVars>
      </dgm:prSet>
      <dgm:spPr/>
    </dgm:pt>
    <dgm:pt modelId="{63750165-5A26-4E1C-986F-7D33BF25A4C5}" type="pres">
      <dgm:prSet presAssocID="{02249543-20EE-4DF3-BE72-C0A423AB21D0}" presName="child3group" presStyleCnt="0"/>
      <dgm:spPr/>
    </dgm:pt>
    <dgm:pt modelId="{3AB2E52F-B5B2-400A-B6C6-12D4E6225B32}" type="pres">
      <dgm:prSet presAssocID="{02249543-20EE-4DF3-BE72-C0A423AB21D0}" presName="child3" presStyleLbl="bgAcc1" presStyleIdx="2" presStyleCnt="4" custLinFactNeighborX="13610"/>
      <dgm:spPr/>
    </dgm:pt>
    <dgm:pt modelId="{B5A633FE-7170-4680-9B5B-5D776656FE9B}" type="pres">
      <dgm:prSet presAssocID="{02249543-20EE-4DF3-BE72-C0A423AB21D0}" presName="child3Text" presStyleLbl="bgAcc1" presStyleIdx="2" presStyleCnt="4">
        <dgm:presLayoutVars>
          <dgm:bulletEnabled val="1"/>
        </dgm:presLayoutVars>
      </dgm:prSet>
      <dgm:spPr/>
    </dgm:pt>
    <dgm:pt modelId="{32BEA072-40D9-4C57-953E-73C6CE411FAB}" type="pres">
      <dgm:prSet presAssocID="{02249543-20EE-4DF3-BE72-C0A423AB21D0}" presName="child4group" presStyleCnt="0"/>
      <dgm:spPr/>
    </dgm:pt>
    <dgm:pt modelId="{967498A3-C4BB-49BB-BD61-A3CF174AB4D2}" type="pres">
      <dgm:prSet presAssocID="{02249543-20EE-4DF3-BE72-C0A423AB21D0}" presName="child4" presStyleLbl="bgAcc1" presStyleIdx="3" presStyleCnt="4" custLinFactNeighborX="-14019"/>
      <dgm:spPr/>
    </dgm:pt>
    <dgm:pt modelId="{E695028B-B704-4847-90ED-FEBA4AD9E0DA}" type="pres">
      <dgm:prSet presAssocID="{02249543-20EE-4DF3-BE72-C0A423AB21D0}" presName="child4Text" presStyleLbl="bgAcc1" presStyleIdx="3" presStyleCnt="4">
        <dgm:presLayoutVars>
          <dgm:bulletEnabled val="1"/>
        </dgm:presLayoutVars>
      </dgm:prSet>
      <dgm:spPr/>
    </dgm:pt>
    <dgm:pt modelId="{42F652C5-8FBE-4260-B971-59464124EB7E}" type="pres">
      <dgm:prSet presAssocID="{02249543-20EE-4DF3-BE72-C0A423AB21D0}" presName="childPlaceholder" presStyleCnt="0"/>
      <dgm:spPr/>
    </dgm:pt>
    <dgm:pt modelId="{7AFE6A3B-B725-4622-B46C-1215318865F9}" type="pres">
      <dgm:prSet presAssocID="{02249543-20EE-4DF3-BE72-C0A423AB21D0}" presName="circle" presStyleCnt="0"/>
      <dgm:spPr/>
    </dgm:pt>
    <dgm:pt modelId="{9C151BD5-6797-4587-93F6-DB862173ECCF}" type="pres">
      <dgm:prSet presAssocID="{02249543-20EE-4DF3-BE72-C0A423AB21D0}" presName="quadrant1" presStyleLbl="node1" presStyleIdx="0" presStyleCnt="4">
        <dgm:presLayoutVars>
          <dgm:chMax val="1"/>
          <dgm:bulletEnabled val="1"/>
        </dgm:presLayoutVars>
      </dgm:prSet>
      <dgm:spPr/>
    </dgm:pt>
    <dgm:pt modelId="{C42694F8-0542-400A-843E-C6330D4F9CC4}" type="pres">
      <dgm:prSet presAssocID="{02249543-20EE-4DF3-BE72-C0A423AB21D0}" presName="quadrant2" presStyleLbl="node1" presStyleIdx="1" presStyleCnt="4">
        <dgm:presLayoutVars>
          <dgm:chMax val="1"/>
          <dgm:bulletEnabled val="1"/>
        </dgm:presLayoutVars>
      </dgm:prSet>
      <dgm:spPr/>
    </dgm:pt>
    <dgm:pt modelId="{F892309D-BBCF-46C9-8E6F-BD26C729D28E}" type="pres">
      <dgm:prSet presAssocID="{02249543-20EE-4DF3-BE72-C0A423AB21D0}" presName="quadrant3" presStyleLbl="node1" presStyleIdx="2" presStyleCnt="4">
        <dgm:presLayoutVars>
          <dgm:chMax val="1"/>
          <dgm:bulletEnabled val="1"/>
        </dgm:presLayoutVars>
      </dgm:prSet>
      <dgm:spPr/>
    </dgm:pt>
    <dgm:pt modelId="{0D846E01-B86E-42E5-A016-8395F4AC4804}" type="pres">
      <dgm:prSet presAssocID="{02249543-20EE-4DF3-BE72-C0A423AB21D0}" presName="quadrant4" presStyleLbl="node1" presStyleIdx="3" presStyleCnt="4">
        <dgm:presLayoutVars>
          <dgm:chMax val="1"/>
          <dgm:bulletEnabled val="1"/>
        </dgm:presLayoutVars>
      </dgm:prSet>
      <dgm:spPr/>
    </dgm:pt>
    <dgm:pt modelId="{0A4365B6-1BAC-4357-B89C-39F896D88EFA}" type="pres">
      <dgm:prSet presAssocID="{02249543-20EE-4DF3-BE72-C0A423AB21D0}" presName="quadrantPlaceholder" presStyleCnt="0"/>
      <dgm:spPr/>
    </dgm:pt>
    <dgm:pt modelId="{0E9E2F0A-D605-4FF3-861B-E7ADA2882757}" type="pres">
      <dgm:prSet presAssocID="{02249543-20EE-4DF3-BE72-C0A423AB21D0}" presName="center1" presStyleLbl="fgShp" presStyleIdx="0" presStyleCnt="2"/>
      <dgm:spPr/>
    </dgm:pt>
    <dgm:pt modelId="{B45C403B-BD1B-46DC-A782-7A3790503F1D}" type="pres">
      <dgm:prSet presAssocID="{02249543-20EE-4DF3-BE72-C0A423AB21D0}" presName="center2" presStyleLbl="fgShp" presStyleIdx="1" presStyleCnt="2"/>
      <dgm:spPr/>
    </dgm:pt>
  </dgm:ptLst>
  <dgm:cxnLst>
    <dgm:cxn modelId="{3FE4DE06-F8E2-43DD-A20D-464E608492BA}" type="presOf" srcId="{BBADA732-3B4C-4327-BE7C-15329450A5C9}" destId="{B5A633FE-7170-4680-9B5B-5D776656FE9B}" srcOrd="1" destOrd="0" presId="urn:microsoft.com/office/officeart/2005/8/layout/cycle4"/>
    <dgm:cxn modelId="{1613E614-0F70-400C-9506-BE398CE9F57F}" srcId="{02249543-20EE-4DF3-BE72-C0A423AB21D0}" destId="{12063BE6-30A9-4FA0-92BE-1CF7C53C0E60}" srcOrd="4" destOrd="0" parTransId="{70937750-D3D4-4406-BD7F-F6742C391554}" sibTransId="{D4DA69CB-6CAB-4632-9D4F-24B040A82899}"/>
    <dgm:cxn modelId="{3326121D-74FE-4D3D-B87E-BBF0B1941D04}" srcId="{D0BAA073-249B-47C2-BB01-2D89FA2E81BA}" destId="{499B740D-0F2C-4320-919E-C2F779A1FB39}" srcOrd="0" destOrd="0" parTransId="{3253858C-9ABB-4D72-BA47-855726524AA4}" sibTransId="{BBD4B06F-0F04-4D7C-A18D-F2443A5620C0}"/>
    <dgm:cxn modelId="{8E5A3F2A-1B1F-47B6-AFC4-124FCBFDD2F5}" srcId="{8B80A5FE-8CC1-4FB0-8431-636E91F6044D}" destId="{62ABF416-1C2E-4419-8774-389BBB2B75EF}" srcOrd="0" destOrd="0" parTransId="{E4852F91-0549-4A2C-A2B9-E3AC5CD471A5}" sibTransId="{FB7A7824-3803-4A03-92BF-E337C4817254}"/>
    <dgm:cxn modelId="{A136CE61-5E95-4D0B-A8CD-D65602D37140}" srcId="{2365E09E-423E-42F4-BD89-5306D81AF6E9}" destId="{BBADA732-3B4C-4327-BE7C-15329450A5C9}" srcOrd="0" destOrd="0" parTransId="{2062DB7A-98F8-4A99-968F-8A4F19009DE8}" sibTransId="{C77DC4D1-81C9-4C0C-BE1A-F1BCA0D1A61D}"/>
    <dgm:cxn modelId="{B875A044-7678-40BF-8922-7A8866E14848}" type="presOf" srcId="{62ABF416-1C2E-4419-8774-389BBB2B75EF}" destId="{967498A3-C4BB-49BB-BD61-A3CF174AB4D2}" srcOrd="0" destOrd="0" presId="urn:microsoft.com/office/officeart/2005/8/layout/cycle4"/>
    <dgm:cxn modelId="{0104114D-F30E-48A4-A777-205AF4243386}" srcId="{4B8BA1AC-9569-4F73-A093-884FAEE9C388}" destId="{214E54EA-BF7C-439D-B6C2-7805C4881C42}" srcOrd="0" destOrd="0" parTransId="{3B0E6FA3-2323-4A91-818B-2AA825EA3EB9}" sibTransId="{76996989-9780-4D77-9F85-2F8CA984F40A}"/>
    <dgm:cxn modelId="{C03B8F79-B528-40D9-AB29-9E2F25144280}" type="presOf" srcId="{2365E09E-423E-42F4-BD89-5306D81AF6E9}" destId="{F892309D-BBCF-46C9-8E6F-BD26C729D28E}" srcOrd="0" destOrd="0" presId="urn:microsoft.com/office/officeart/2005/8/layout/cycle4"/>
    <dgm:cxn modelId="{9591C982-29F3-49A8-9107-D5BEFC851A51}" type="presOf" srcId="{214E54EA-BF7C-439D-B6C2-7805C4881C42}" destId="{7BBB4250-86B1-49E4-AC9E-4BC350EE5262}" srcOrd="1" destOrd="0" presId="urn:microsoft.com/office/officeart/2005/8/layout/cycle4"/>
    <dgm:cxn modelId="{BEBF4087-A3B6-4405-AE9C-4293D1AEC20F}" type="presOf" srcId="{499B740D-0F2C-4320-919E-C2F779A1FB39}" destId="{5BE2E1B7-E154-45DA-B9F6-D6E27427931D}" srcOrd="0" destOrd="0" presId="urn:microsoft.com/office/officeart/2005/8/layout/cycle4"/>
    <dgm:cxn modelId="{B5F947B6-9471-40FB-B6F7-1DFD99A949FC}" type="presOf" srcId="{BBADA732-3B4C-4327-BE7C-15329450A5C9}" destId="{3AB2E52F-B5B2-400A-B6C6-12D4E6225B32}" srcOrd="0" destOrd="0" presId="urn:microsoft.com/office/officeart/2005/8/layout/cycle4"/>
    <dgm:cxn modelId="{5BE4B8BA-3873-4B11-8EE3-0F68B570C69B}" type="presOf" srcId="{4B8BA1AC-9569-4F73-A093-884FAEE9C388}" destId="{9C151BD5-6797-4587-93F6-DB862173ECCF}" srcOrd="0" destOrd="0" presId="urn:microsoft.com/office/officeart/2005/8/layout/cycle4"/>
    <dgm:cxn modelId="{51721CCF-9859-47E2-B970-8A0009FDE348}" srcId="{02249543-20EE-4DF3-BE72-C0A423AB21D0}" destId="{8B80A5FE-8CC1-4FB0-8431-636E91F6044D}" srcOrd="3" destOrd="0" parTransId="{BE2C4CEA-F995-49EA-B56A-D60E813FCB2B}" sibTransId="{7A5C056C-DFFC-48C4-93B9-766360C2C14F}"/>
    <dgm:cxn modelId="{188469D4-2783-43E0-A4CF-DDD7DC123B0F}" srcId="{02249543-20EE-4DF3-BE72-C0A423AB21D0}" destId="{D0BAA073-249B-47C2-BB01-2D89FA2E81BA}" srcOrd="1" destOrd="0" parTransId="{5149FBA0-5A0D-4856-95E7-FA0C1DB9DE89}" sibTransId="{288A1673-7509-42B8-916C-185CF7E7FA08}"/>
    <dgm:cxn modelId="{818C69D6-96E8-42DB-9116-A937A8ACFDEB}" type="presOf" srcId="{02249543-20EE-4DF3-BE72-C0A423AB21D0}" destId="{022AAC48-C232-480F-B456-15389C58D137}" srcOrd="0" destOrd="0" presId="urn:microsoft.com/office/officeart/2005/8/layout/cycle4"/>
    <dgm:cxn modelId="{3729D0D6-76A9-4496-9668-3034C48893C3}" type="presOf" srcId="{8B80A5FE-8CC1-4FB0-8431-636E91F6044D}" destId="{0D846E01-B86E-42E5-A016-8395F4AC4804}" srcOrd="0" destOrd="0" presId="urn:microsoft.com/office/officeart/2005/8/layout/cycle4"/>
    <dgm:cxn modelId="{8DBB84DA-F327-4730-A1FB-79EB1722D0EC}" type="presOf" srcId="{499B740D-0F2C-4320-919E-C2F779A1FB39}" destId="{D1F856C7-76B3-437E-AD32-4391C6661B8A}" srcOrd="1" destOrd="0" presId="urn:microsoft.com/office/officeart/2005/8/layout/cycle4"/>
    <dgm:cxn modelId="{586ADFDC-E5CD-4BAD-8C18-33235A545AE2}" srcId="{02249543-20EE-4DF3-BE72-C0A423AB21D0}" destId="{2365E09E-423E-42F4-BD89-5306D81AF6E9}" srcOrd="2" destOrd="0" parTransId="{5CE090C4-D1D5-4778-819F-7CDB031B37E1}" sibTransId="{3AEA1757-D8B0-4E90-893F-717A441B462A}"/>
    <dgm:cxn modelId="{25A7FAE7-93AD-45D1-8B53-984E7116F219}" type="presOf" srcId="{214E54EA-BF7C-439D-B6C2-7805C4881C42}" destId="{EC8234CA-7801-4211-96A5-96B1EECEAD94}" srcOrd="0" destOrd="0" presId="urn:microsoft.com/office/officeart/2005/8/layout/cycle4"/>
    <dgm:cxn modelId="{8E0158E8-E09F-4BF1-8143-2C35EA5EC407}" type="presOf" srcId="{D0BAA073-249B-47C2-BB01-2D89FA2E81BA}" destId="{C42694F8-0542-400A-843E-C6330D4F9CC4}" srcOrd="0" destOrd="0" presId="urn:microsoft.com/office/officeart/2005/8/layout/cycle4"/>
    <dgm:cxn modelId="{C157DFEE-6607-43E6-92B3-182D5A4536D5}" type="presOf" srcId="{62ABF416-1C2E-4419-8774-389BBB2B75EF}" destId="{E695028B-B704-4847-90ED-FEBA4AD9E0DA}" srcOrd="1" destOrd="0" presId="urn:microsoft.com/office/officeart/2005/8/layout/cycle4"/>
    <dgm:cxn modelId="{1BA75FF6-5115-4A6E-830B-FA57645ECED9}" srcId="{02249543-20EE-4DF3-BE72-C0A423AB21D0}" destId="{4B8BA1AC-9569-4F73-A093-884FAEE9C388}" srcOrd="0" destOrd="0" parTransId="{1B8F36DE-B5C0-4F74-ACA8-1CD896C6EDE0}" sibTransId="{3B98FB29-2439-4CEC-A333-4670F6537BAC}"/>
    <dgm:cxn modelId="{1ED5F256-F50A-4C09-9397-C2DFFDAEA854}" type="presParOf" srcId="{022AAC48-C232-480F-B456-15389C58D137}" destId="{E4772AD9-970A-4E1C-9CC6-81F328A36391}" srcOrd="0" destOrd="0" presId="urn:microsoft.com/office/officeart/2005/8/layout/cycle4"/>
    <dgm:cxn modelId="{0BA709B8-409D-4B4C-A4D9-81B05F35E08A}" type="presParOf" srcId="{E4772AD9-970A-4E1C-9CC6-81F328A36391}" destId="{1ECB66D3-6454-499C-97A5-7BD52A22AB77}" srcOrd="0" destOrd="0" presId="urn:microsoft.com/office/officeart/2005/8/layout/cycle4"/>
    <dgm:cxn modelId="{353444D0-CD4D-4CE8-80FD-F8D4E5E55625}" type="presParOf" srcId="{1ECB66D3-6454-499C-97A5-7BD52A22AB77}" destId="{EC8234CA-7801-4211-96A5-96B1EECEAD94}" srcOrd="0" destOrd="0" presId="urn:microsoft.com/office/officeart/2005/8/layout/cycle4"/>
    <dgm:cxn modelId="{5BFF5F46-4991-480C-AEEE-A9F3666FEADE}" type="presParOf" srcId="{1ECB66D3-6454-499C-97A5-7BD52A22AB77}" destId="{7BBB4250-86B1-49E4-AC9E-4BC350EE5262}" srcOrd="1" destOrd="0" presId="urn:microsoft.com/office/officeart/2005/8/layout/cycle4"/>
    <dgm:cxn modelId="{3FAD32CE-3015-477C-9207-B6F8CE7632D1}" type="presParOf" srcId="{E4772AD9-970A-4E1C-9CC6-81F328A36391}" destId="{BF76F0E4-1E4E-4EAB-B33A-AB0DFF5630F2}" srcOrd="1" destOrd="0" presId="urn:microsoft.com/office/officeart/2005/8/layout/cycle4"/>
    <dgm:cxn modelId="{45DA25F3-1E21-4C1F-800D-B71072317E46}" type="presParOf" srcId="{BF76F0E4-1E4E-4EAB-B33A-AB0DFF5630F2}" destId="{5BE2E1B7-E154-45DA-B9F6-D6E27427931D}" srcOrd="0" destOrd="0" presId="urn:microsoft.com/office/officeart/2005/8/layout/cycle4"/>
    <dgm:cxn modelId="{272BB0DB-8D8B-444F-902B-09518C4D2EAD}" type="presParOf" srcId="{BF76F0E4-1E4E-4EAB-B33A-AB0DFF5630F2}" destId="{D1F856C7-76B3-437E-AD32-4391C6661B8A}" srcOrd="1" destOrd="0" presId="urn:microsoft.com/office/officeart/2005/8/layout/cycle4"/>
    <dgm:cxn modelId="{89A40803-A9F1-4013-8CF9-85CED6886076}" type="presParOf" srcId="{E4772AD9-970A-4E1C-9CC6-81F328A36391}" destId="{63750165-5A26-4E1C-986F-7D33BF25A4C5}" srcOrd="2" destOrd="0" presId="urn:microsoft.com/office/officeart/2005/8/layout/cycle4"/>
    <dgm:cxn modelId="{108D9BAA-3AF0-429C-BDE4-DEF8BFC6F551}" type="presParOf" srcId="{63750165-5A26-4E1C-986F-7D33BF25A4C5}" destId="{3AB2E52F-B5B2-400A-B6C6-12D4E6225B32}" srcOrd="0" destOrd="0" presId="urn:microsoft.com/office/officeart/2005/8/layout/cycle4"/>
    <dgm:cxn modelId="{2A4216D5-15EA-4F34-A649-603C3649E785}" type="presParOf" srcId="{63750165-5A26-4E1C-986F-7D33BF25A4C5}" destId="{B5A633FE-7170-4680-9B5B-5D776656FE9B}" srcOrd="1" destOrd="0" presId="urn:microsoft.com/office/officeart/2005/8/layout/cycle4"/>
    <dgm:cxn modelId="{26BD7E8C-B803-432F-A7C1-9D7AF90D9142}" type="presParOf" srcId="{E4772AD9-970A-4E1C-9CC6-81F328A36391}" destId="{32BEA072-40D9-4C57-953E-73C6CE411FAB}" srcOrd="3" destOrd="0" presId="urn:microsoft.com/office/officeart/2005/8/layout/cycle4"/>
    <dgm:cxn modelId="{AC33D06B-442F-4FB5-90F7-54599B34EAD9}" type="presParOf" srcId="{32BEA072-40D9-4C57-953E-73C6CE411FAB}" destId="{967498A3-C4BB-49BB-BD61-A3CF174AB4D2}" srcOrd="0" destOrd="0" presId="urn:microsoft.com/office/officeart/2005/8/layout/cycle4"/>
    <dgm:cxn modelId="{DD52015B-894E-477D-9B04-F4CD0D99211A}" type="presParOf" srcId="{32BEA072-40D9-4C57-953E-73C6CE411FAB}" destId="{E695028B-B704-4847-90ED-FEBA4AD9E0DA}" srcOrd="1" destOrd="0" presId="urn:microsoft.com/office/officeart/2005/8/layout/cycle4"/>
    <dgm:cxn modelId="{B3ACB020-75BA-4078-886C-FCF1C63842B6}" type="presParOf" srcId="{E4772AD9-970A-4E1C-9CC6-81F328A36391}" destId="{42F652C5-8FBE-4260-B971-59464124EB7E}" srcOrd="4" destOrd="0" presId="urn:microsoft.com/office/officeart/2005/8/layout/cycle4"/>
    <dgm:cxn modelId="{BB302513-52C8-41E5-BECD-268B99B08991}" type="presParOf" srcId="{022AAC48-C232-480F-B456-15389C58D137}" destId="{7AFE6A3B-B725-4622-B46C-1215318865F9}" srcOrd="1" destOrd="0" presId="urn:microsoft.com/office/officeart/2005/8/layout/cycle4"/>
    <dgm:cxn modelId="{A5F501C0-B917-48EB-8E0C-8A878ED32EBD}" type="presParOf" srcId="{7AFE6A3B-B725-4622-B46C-1215318865F9}" destId="{9C151BD5-6797-4587-93F6-DB862173ECCF}" srcOrd="0" destOrd="0" presId="urn:microsoft.com/office/officeart/2005/8/layout/cycle4"/>
    <dgm:cxn modelId="{F60058D6-5CA0-4DAC-BFBB-04BB3689A58D}" type="presParOf" srcId="{7AFE6A3B-B725-4622-B46C-1215318865F9}" destId="{C42694F8-0542-400A-843E-C6330D4F9CC4}" srcOrd="1" destOrd="0" presId="urn:microsoft.com/office/officeart/2005/8/layout/cycle4"/>
    <dgm:cxn modelId="{4D6D21F5-E6FB-4603-8CA5-DE2885D0694A}" type="presParOf" srcId="{7AFE6A3B-B725-4622-B46C-1215318865F9}" destId="{F892309D-BBCF-46C9-8E6F-BD26C729D28E}" srcOrd="2" destOrd="0" presId="urn:microsoft.com/office/officeart/2005/8/layout/cycle4"/>
    <dgm:cxn modelId="{F03376A5-42ED-44A2-8823-ADACD4809C06}" type="presParOf" srcId="{7AFE6A3B-B725-4622-B46C-1215318865F9}" destId="{0D846E01-B86E-42E5-A016-8395F4AC4804}" srcOrd="3" destOrd="0" presId="urn:microsoft.com/office/officeart/2005/8/layout/cycle4"/>
    <dgm:cxn modelId="{F7BBD6BF-5517-423B-BF06-742051ABF55B}" type="presParOf" srcId="{7AFE6A3B-B725-4622-B46C-1215318865F9}" destId="{0A4365B6-1BAC-4357-B89C-39F896D88EFA}" srcOrd="4" destOrd="0" presId="urn:microsoft.com/office/officeart/2005/8/layout/cycle4"/>
    <dgm:cxn modelId="{5DF4EB18-BAB9-402F-AF20-C4431231B49C}" type="presParOf" srcId="{022AAC48-C232-480F-B456-15389C58D137}" destId="{0E9E2F0A-D605-4FF3-861B-E7ADA2882757}" srcOrd="2" destOrd="0" presId="urn:microsoft.com/office/officeart/2005/8/layout/cycle4"/>
    <dgm:cxn modelId="{2490480E-0674-4DD6-9F0A-4D15A9A13663}" type="presParOf" srcId="{022AAC48-C232-480F-B456-15389C58D137}" destId="{B45C403B-BD1B-46DC-A782-7A3790503F1D}"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1FDD51-E99D-4449-8032-973815D93C96}">
      <dsp:nvSpPr>
        <dsp:cNvPr id="0" name=""/>
        <dsp:cNvSpPr/>
      </dsp:nvSpPr>
      <dsp:spPr>
        <a:xfrm>
          <a:off x="3440280" y="1385"/>
          <a:ext cx="1472366" cy="95703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nl-NL" sz="1300" kern="1200" dirty="0"/>
            <a:t>Organiseren van buurtactiviteiten</a:t>
          </a:r>
        </a:p>
      </dsp:txBody>
      <dsp:txXfrm>
        <a:off x="3486999" y="48104"/>
        <a:ext cx="1378928" cy="863600"/>
      </dsp:txXfrm>
    </dsp:sp>
    <dsp:sp modelId="{4362B95E-3C37-4C13-A0EA-63C5E7E4EEBA}">
      <dsp:nvSpPr>
        <dsp:cNvPr id="0" name=""/>
        <dsp:cNvSpPr/>
      </dsp:nvSpPr>
      <dsp:spPr>
        <a:xfrm>
          <a:off x="1920064" y="479904"/>
          <a:ext cx="4512799" cy="4512799"/>
        </a:xfrm>
        <a:custGeom>
          <a:avLst/>
          <a:gdLst/>
          <a:ahLst/>
          <a:cxnLst/>
          <a:rect l="0" t="0" r="0" b="0"/>
          <a:pathLst>
            <a:path>
              <a:moveTo>
                <a:pt x="3002010" y="126750"/>
              </a:moveTo>
              <a:arcTo wR="2256399" hR="2256399" stAng="17357738" swAng="1502831"/>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D0C01DF-36C9-4CEA-AF5A-BB0096806990}">
      <dsp:nvSpPr>
        <dsp:cNvPr id="0" name=""/>
        <dsp:cNvSpPr/>
      </dsp:nvSpPr>
      <dsp:spPr>
        <a:xfrm>
          <a:off x="5394380" y="1129584"/>
          <a:ext cx="1472366" cy="95703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nl-NL" sz="1300" kern="1200" dirty="0"/>
            <a:t>Helpen in lokaal dienstencentrum</a:t>
          </a:r>
        </a:p>
      </dsp:txBody>
      <dsp:txXfrm>
        <a:off x="5441099" y="1176303"/>
        <a:ext cx="1378928" cy="863600"/>
      </dsp:txXfrm>
    </dsp:sp>
    <dsp:sp modelId="{9370ACBB-3C0F-4C1A-95F9-F9DA9E3241AF}">
      <dsp:nvSpPr>
        <dsp:cNvPr id="0" name=""/>
        <dsp:cNvSpPr/>
      </dsp:nvSpPr>
      <dsp:spPr>
        <a:xfrm>
          <a:off x="1920064" y="479904"/>
          <a:ext cx="4512799" cy="4512799"/>
        </a:xfrm>
        <a:custGeom>
          <a:avLst/>
          <a:gdLst/>
          <a:ahLst/>
          <a:cxnLst/>
          <a:rect l="0" t="0" r="0" b="0"/>
          <a:pathLst>
            <a:path>
              <a:moveTo>
                <a:pt x="4420950" y="1619173"/>
              </a:moveTo>
              <a:arcTo wR="2256399" hR="2256399" stAng="20615760" swAng="1968481"/>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F37B27C-80D8-4169-AACF-D1A910006C39}">
      <dsp:nvSpPr>
        <dsp:cNvPr id="0" name=""/>
        <dsp:cNvSpPr/>
      </dsp:nvSpPr>
      <dsp:spPr>
        <a:xfrm>
          <a:off x="5394380" y="3385984"/>
          <a:ext cx="1472366" cy="95703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nl-NL" sz="1300" kern="1200" dirty="0"/>
            <a:t>Signaalfunctie naar instanties</a:t>
          </a:r>
        </a:p>
      </dsp:txBody>
      <dsp:txXfrm>
        <a:off x="5441099" y="3432703"/>
        <a:ext cx="1378928" cy="863600"/>
      </dsp:txXfrm>
    </dsp:sp>
    <dsp:sp modelId="{705017CC-F918-4E42-B274-5D48EDA7A2F9}">
      <dsp:nvSpPr>
        <dsp:cNvPr id="0" name=""/>
        <dsp:cNvSpPr/>
      </dsp:nvSpPr>
      <dsp:spPr>
        <a:xfrm>
          <a:off x="1920064" y="479904"/>
          <a:ext cx="4512799" cy="4512799"/>
        </a:xfrm>
        <a:custGeom>
          <a:avLst/>
          <a:gdLst/>
          <a:ahLst/>
          <a:cxnLst/>
          <a:rect l="0" t="0" r="0" b="0"/>
          <a:pathLst>
            <a:path>
              <a:moveTo>
                <a:pt x="3833510" y="3870110"/>
              </a:moveTo>
              <a:arcTo wR="2256399" hR="2256399" stAng="2739431" swAng="1502831"/>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195F056-981F-4266-A76F-2AD247ACF9D5}">
      <dsp:nvSpPr>
        <dsp:cNvPr id="0" name=""/>
        <dsp:cNvSpPr/>
      </dsp:nvSpPr>
      <dsp:spPr>
        <a:xfrm>
          <a:off x="3440280" y="4514184"/>
          <a:ext cx="1472366" cy="95703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nl-NL" sz="1300" kern="1200" dirty="0"/>
            <a:t>Andere huurders versterken</a:t>
          </a:r>
        </a:p>
      </dsp:txBody>
      <dsp:txXfrm>
        <a:off x="3486999" y="4560903"/>
        <a:ext cx="1378928" cy="863600"/>
      </dsp:txXfrm>
    </dsp:sp>
    <dsp:sp modelId="{97A6CC76-98F1-465D-8852-D87BADDEC1E4}">
      <dsp:nvSpPr>
        <dsp:cNvPr id="0" name=""/>
        <dsp:cNvSpPr/>
      </dsp:nvSpPr>
      <dsp:spPr>
        <a:xfrm>
          <a:off x="1920064" y="479904"/>
          <a:ext cx="4512799" cy="4512799"/>
        </a:xfrm>
        <a:custGeom>
          <a:avLst/>
          <a:gdLst/>
          <a:ahLst/>
          <a:cxnLst/>
          <a:rect l="0" t="0" r="0" b="0"/>
          <a:pathLst>
            <a:path>
              <a:moveTo>
                <a:pt x="1510789" y="4386048"/>
              </a:moveTo>
              <a:arcTo wR="2256399" hR="2256399" stAng="6557738" swAng="1502831"/>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C711A61-3C46-480F-B215-48BFBC48C325}">
      <dsp:nvSpPr>
        <dsp:cNvPr id="0" name=""/>
        <dsp:cNvSpPr/>
      </dsp:nvSpPr>
      <dsp:spPr>
        <a:xfrm>
          <a:off x="1486181" y="3385984"/>
          <a:ext cx="1472366" cy="957038"/>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nl-NL" sz="1300" kern="1200" dirty="0"/>
            <a:t>Ondersteuning vormingsprojecten</a:t>
          </a:r>
        </a:p>
      </dsp:txBody>
      <dsp:txXfrm>
        <a:off x="1532900" y="3432703"/>
        <a:ext cx="1378928" cy="863600"/>
      </dsp:txXfrm>
    </dsp:sp>
    <dsp:sp modelId="{6B76A816-F398-40A6-A839-6239ABFCB9A9}">
      <dsp:nvSpPr>
        <dsp:cNvPr id="0" name=""/>
        <dsp:cNvSpPr/>
      </dsp:nvSpPr>
      <dsp:spPr>
        <a:xfrm>
          <a:off x="1920064" y="479904"/>
          <a:ext cx="4512799" cy="4512799"/>
        </a:xfrm>
        <a:custGeom>
          <a:avLst/>
          <a:gdLst/>
          <a:ahLst/>
          <a:cxnLst/>
          <a:rect l="0" t="0" r="0" b="0"/>
          <a:pathLst>
            <a:path>
              <a:moveTo>
                <a:pt x="91848" y="2893626"/>
              </a:moveTo>
              <a:arcTo wR="2256399" hR="2256399" stAng="9815760" swAng="1968481"/>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5EFE7E8-1FCE-4581-A6E7-AF86AFF4113D}">
      <dsp:nvSpPr>
        <dsp:cNvPr id="0" name=""/>
        <dsp:cNvSpPr/>
      </dsp:nvSpPr>
      <dsp:spPr>
        <a:xfrm>
          <a:off x="1486181" y="1129584"/>
          <a:ext cx="1472366" cy="95703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nl-NL" sz="1300" kern="1200" dirty="0"/>
            <a:t>Nederlands aanleren</a:t>
          </a:r>
        </a:p>
      </dsp:txBody>
      <dsp:txXfrm>
        <a:off x="1532900" y="1176303"/>
        <a:ext cx="1378928" cy="863600"/>
      </dsp:txXfrm>
    </dsp:sp>
    <dsp:sp modelId="{CA1D01CE-5A07-48F2-908F-041AD050593E}">
      <dsp:nvSpPr>
        <dsp:cNvPr id="0" name=""/>
        <dsp:cNvSpPr/>
      </dsp:nvSpPr>
      <dsp:spPr>
        <a:xfrm>
          <a:off x="1920064" y="479904"/>
          <a:ext cx="4512799" cy="4512799"/>
        </a:xfrm>
        <a:custGeom>
          <a:avLst/>
          <a:gdLst/>
          <a:ahLst/>
          <a:cxnLst/>
          <a:rect l="0" t="0" r="0" b="0"/>
          <a:pathLst>
            <a:path>
              <a:moveTo>
                <a:pt x="679289" y="642689"/>
              </a:moveTo>
              <a:arcTo wR="2256399" hR="2256399" stAng="13539431" swAng="1502831"/>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5440A1-544F-43D9-B422-D31A3E156469}">
      <dsp:nvSpPr>
        <dsp:cNvPr id="0" name=""/>
        <dsp:cNvSpPr/>
      </dsp:nvSpPr>
      <dsp:spPr>
        <a:xfrm>
          <a:off x="0" y="32137"/>
          <a:ext cx="2128102" cy="127686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kern="1200" dirty="0"/>
            <a:t>Enthousiast</a:t>
          </a:r>
        </a:p>
      </dsp:txBody>
      <dsp:txXfrm>
        <a:off x="0" y="32137"/>
        <a:ext cx="2128102" cy="1276861"/>
      </dsp:txXfrm>
    </dsp:sp>
    <dsp:sp modelId="{81497EE2-41D2-475C-9F60-4B900C60DC54}">
      <dsp:nvSpPr>
        <dsp:cNvPr id="0" name=""/>
        <dsp:cNvSpPr/>
      </dsp:nvSpPr>
      <dsp:spPr>
        <a:xfrm>
          <a:off x="2340912" y="32137"/>
          <a:ext cx="2128102" cy="1276861"/>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kern="1200" dirty="0"/>
            <a:t>Omgaan met jongeren</a:t>
          </a:r>
        </a:p>
      </dsp:txBody>
      <dsp:txXfrm>
        <a:off x="2340912" y="32137"/>
        <a:ext cx="2128102" cy="1276861"/>
      </dsp:txXfrm>
    </dsp:sp>
    <dsp:sp modelId="{FE7291BE-06D4-4A58-B1C5-6CE4A028ED32}">
      <dsp:nvSpPr>
        <dsp:cNvPr id="0" name=""/>
        <dsp:cNvSpPr/>
      </dsp:nvSpPr>
      <dsp:spPr>
        <a:xfrm>
          <a:off x="4681825" y="32137"/>
          <a:ext cx="2128102" cy="1276861"/>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kern="1200" dirty="0"/>
            <a:t>Omgaan met ouderen</a:t>
          </a:r>
        </a:p>
      </dsp:txBody>
      <dsp:txXfrm>
        <a:off x="4681825" y="32137"/>
        <a:ext cx="2128102" cy="1276861"/>
      </dsp:txXfrm>
    </dsp:sp>
    <dsp:sp modelId="{E6666D26-097F-4BEB-827C-94E0A2051415}">
      <dsp:nvSpPr>
        <dsp:cNvPr id="0" name=""/>
        <dsp:cNvSpPr/>
      </dsp:nvSpPr>
      <dsp:spPr>
        <a:xfrm>
          <a:off x="0" y="1521809"/>
          <a:ext cx="2128102" cy="1276861"/>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kern="1200" dirty="0"/>
            <a:t>Luistert</a:t>
          </a:r>
        </a:p>
      </dsp:txBody>
      <dsp:txXfrm>
        <a:off x="0" y="1521809"/>
        <a:ext cx="2128102" cy="1276861"/>
      </dsp:txXfrm>
    </dsp:sp>
    <dsp:sp modelId="{7503FA6D-659E-4953-ADBF-6A0DC032F94E}">
      <dsp:nvSpPr>
        <dsp:cNvPr id="0" name=""/>
        <dsp:cNvSpPr/>
      </dsp:nvSpPr>
      <dsp:spPr>
        <a:xfrm>
          <a:off x="2340912" y="1521809"/>
          <a:ext cx="2128102" cy="1276861"/>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kern="1200" dirty="0"/>
            <a:t>Organisatietalent</a:t>
          </a:r>
        </a:p>
      </dsp:txBody>
      <dsp:txXfrm>
        <a:off x="2340912" y="1521809"/>
        <a:ext cx="2128102" cy="1276861"/>
      </dsp:txXfrm>
    </dsp:sp>
    <dsp:sp modelId="{ECDA72C3-6800-4928-A990-8D93B285B668}">
      <dsp:nvSpPr>
        <dsp:cNvPr id="0" name=""/>
        <dsp:cNvSpPr/>
      </dsp:nvSpPr>
      <dsp:spPr>
        <a:xfrm>
          <a:off x="4681825" y="1521809"/>
          <a:ext cx="2128102" cy="127686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kern="1200" dirty="0"/>
            <a:t>Verschillende culturen </a:t>
          </a:r>
        </a:p>
      </dsp:txBody>
      <dsp:txXfrm>
        <a:off x="4681825" y="1521809"/>
        <a:ext cx="2128102" cy="1276861"/>
      </dsp:txXfrm>
    </dsp:sp>
    <dsp:sp modelId="{E7E82A30-5741-458F-9D7A-403890AB1838}">
      <dsp:nvSpPr>
        <dsp:cNvPr id="0" name=""/>
        <dsp:cNvSpPr/>
      </dsp:nvSpPr>
      <dsp:spPr>
        <a:xfrm>
          <a:off x="0" y="3011481"/>
          <a:ext cx="2128102" cy="1276861"/>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kern="1200" dirty="0"/>
            <a:t>Actief in vrije tijd</a:t>
          </a:r>
        </a:p>
      </dsp:txBody>
      <dsp:txXfrm>
        <a:off x="0" y="3011481"/>
        <a:ext cx="2128102" cy="1276861"/>
      </dsp:txXfrm>
    </dsp:sp>
    <dsp:sp modelId="{5F941935-01B6-4399-97D5-BCA7A0AB0367}">
      <dsp:nvSpPr>
        <dsp:cNvPr id="0" name=""/>
        <dsp:cNvSpPr/>
      </dsp:nvSpPr>
      <dsp:spPr>
        <a:xfrm>
          <a:off x="2340912" y="3011481"/>
          <a:ext cx="2128102" cy="1276861"/>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kern="1200" dirty="0"/>
            <a:t>Doorzetter! </a:t>
          </a:r>
        </a:p>
      </dsp:txBody>
      <dsp:txXfrm>
        <a:off x="2340912" y="3011481"/>
        <a:ext cx="2128102" cy="1276861"/>
      </dsp:txXfrm>
    </dsp:sp>
    <dsp:sp modelId="{1768A477-C84D-4ECD-B5EB-710153EF61EB}">
      <dsp:nvSpPr>
        <dsp:cNvPr id="0" name=""/>
        <dsp:cNvSpPr/>
      </dsp:nvSpPr>
      <dsp:spPr>
        <a:xfrm>
          <a:off x="4681825" y="3011481"/>
          <a:ext cx="2128102" cy="1276861"/>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kern="1200" dirty="0"/>
            <a:t>Inspireert</a:t>
          </a:r>
        </a:p>
      </dsp:txBody>
      <dsp:txXfrm>
        <a:off x="4681825" y="3011481"/>
        <a:ext cx="2128102" cy="12768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7382D4-CAA3-4B59-8414-8C2855B36202}">
      <dsp:nvSpPr>
        <dsp:cNvPr id="0" name=""/>
        <dsp:cNvSpPr/>
      </dsp:nvSpPr>
      <dsp:spPr>
        <a:xfrm>
          <a:off x="147397" y="1248154"/>
          <a:ext cx="2134822" cy="703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nl-NL" sz="1700" kern="1200" dirty="0"/>
            <a:t>Oproep juni 2017</a:t>
          </a:r>
        </a:p>
      </dsp:txBody>
      <dsp:txXfrm>
        <a:off x="147397" y="1248154"/>
        <a:ext cx="2134822" cy="703521"/>
      </dsp:txXfrm>
    </dsp:sp>
    <dsp:sp modelId="{18A1E406-E088-4273-8F8F-A3855A918614}">
      <dsp:nvSpPr>
        <dsp:cNvPr id="0" name=""/>
        <dsp:cNvSpPr/>
      </dsp:nvSpPr>
      <dsp:spPr>
        <a:xfrm>
          <a:off x="147397" y="2731638"/>
          <a:ext cx="2134822" cy="1318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nl-NL" sz="2300" kern="1200" dirty="0"/>
            <a:t>26 geïnteresseerden</a:t>
          </a:r>
        </a:p>
      </dsp:txBody>
      <dsp:txXfrm>
        <a:off x="147397" y="2731638"/>
        <a:ext cx="2134822" cy="1318055"/>
      </dsp:txXfrm>
    </dsp:sp>
    <dsp:sp modelId="{62928A12-2F3D-4E1D-8941-757D359F85B6}">
      <dsp:nvSpPr>
        <dsp:cNvPr id="0" name=""/>
        <dsp:cNvSpPr/>
      </dsp:nvSpPr>
      <dsp:spPr>
        <a:xfrm>
          <a:off x="144971" y="1034186"/>
          <a:ext cx="169815" cy="169815"/>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0F91D5-8CE6-49C1-9036-E4EB5AE5F815}">
      <dsp:nvSpPr>
        <dsp:cNvPr id="0" name=""/>
        <dsp:cNvSpPr/>
      </dsp:nvSpPr>
      <dsp:spPr>
        <a:xfrm>
          <a:off x="263842" y="796445"/>
          <a:ext cx="169815" cy="16981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2A1ABF-5F59-4792-B548-5A455DFDBC31}">
      <dsp:nvSpPr>
        <dsp:cNvPr id="0" name=""/>
        <dsp:cNvSpPr/>
      </dsp:nvSpPr>
      <dsp:spPr>
        <a:xfrm>
          <a:off x="549132" y="843993"/>
          <a:ext cx="266852" cy="266852"/>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77DA95-9781-41E4-A013-9001F6727A4E}">
      <dsp:nvSpPr>
        <dsp:cNvPr id="0" name=""/>
        <dsp:cNvSpPr/>
      </dsp:nvSpPr>
      <dsp:spPr>
        <a:xfrm>
          <a:off x="786874" y="582477"/>
          <a:ext cx="169815" cy="169815"/>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F92657-EEFA-41DF-8B57-C4D66F7A5775}">
      <dsp:nvSpPr>
        <dsp:cNvPr id="0" name=""/>
        <dsp:cNvSpPr/>
      </dsp:nvSpPr>
      <dsp:spPr>
        <a:xfrm>
          <a:off x="1095938" y="487381"/>
          <a:ext cx="169815" cy="169815"/>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D91BB6-16D9-443B-9CA6-B56425C48089}">
      <dsp:nvSpPr>
        <dsp:cNvPr id="0" name=""/>
        <dsp:cNvSpPr/>
      </dsp:nvSpPr>
      <dsp:spPr>
        <a:xfrm>
          <a:off x="1476324" y="653800"/>
          <a:ext cx="169815" cy="169815"/>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CA30E1-428D-441F-909C-6F5DED2ADDA7}">
      <dsp:nvSpPr>
        <dsp:cNvPr id="0" name=""/>
        <dsp:cNvSpPr/>
      </dsp:nvSpPr>
      <dsp:spPr>
        <a:xfrm>
          <a:off x="1714066" y="772671"/>
          <a:ext cx="266852" cy="26685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458274-8641-4F0B-B7BA-9AA36A5DAEC7}">
      <dsp:nvSpPr>
        <dsp:cNvPr id="0" name=""/>
        <dsp:cNvSpPr/>
      </dsp:nvSpPr>
      <dsp:spPr>
        <a:xfrm>
          <a:off x="2046904" y="1034186"/>
          <a:ext cx="169815" cy="169815"/>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0DE1CA-ED91-4544-8B54-E8D5678EA420}">
      <dsp:nvSpPr>
        <dsp:cNvPr id="0" name=""/>
        <dsp:cNvSpPr/>
      </dsp:nvSpPr>
      <dsp:spPr>
        <a:xfrm>
          <a:off x="2189549" y="1295702"/>
          <a:ext cx="169815" cy="169815"/>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66BB66-A85F-43B9-BAD9-0DAA3A17C543}">
      <dsp:nvSpPr>
        <dsp:cNvPr id="0" name=""/>
        <dsp:cNvSpPr/>
      </dsp:nvSpPr>
      <dsp:spPr>
        <a:xfrm>
          <a:off x="953293" y="796445"/>
          <a:ext cx="436668" cy="436668"/>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B31EA4-6CF0-42BC-871E-0E542F1A16BA}">
      <dsp:nvSpPr>
        <dsp:cNvPr id="0" name=""/>
        <dsp:cNvSpPr/>
      </dsp:nvSpPr>
      <dsp:spPr>
        <a:xfrm>
          <a:off x="26100" y="1699863"/>
          <a:ext cx="169815" cy="169815"/>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16FB8F-72BF-49E6-AFD9-F57E98C4FAC7}">
      <dsp:nvSpPr>
        <dsp:cNvPr id="0" name=""/>
        <dsp:cNvSpPr/>
      </dsp:nvSpPr>
      <dsp:spPr>
        <a:xfrm>
          <a:off x="168745" y="1913830"/>
          <a:ext cx="266852" cy="26685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B3C2BA-B511-49B3-A948-63CE38138126}">
      <dsp:nvSpPr>
        <dsp:cNvPr id="0" name=""/>
        <dsp:cNvSpPr/>
      </dsp:nvSpPr>
      <dsp:spPr>
        <a:xfrm>
          <a:off x="525358" y="2104024"/>
          <a:ext cx="388149" cy="388149"/>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85684A-6CD6-449C-9DD1-EDC36D431D71}">
      <dsp:nvSpPr>
        <dsp:cNvPr id="0" name=""/>
        <dsp:cNvSpPr/>
      </dsp:nvSpPr>
      <dsp:spPr>
        <a:xfrm>
          <a:off x="1024615" y="2413088"/>
          <a:ext cx="169815" cy="169815"/>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6CA1C5-2CA6-4A80-9FED-7D8BF12E9D36}">
      <dsp:nvSpPr>
        <dsp:cNvPr id="0" name=""/>
        <dsp:cNvSpPr/>
      </dsp:nvSpPr>
      <dsp:spPr>
        <a:xfrm>
          <a:off x="1119712" y="2104024"/>
          <a:ext cx="266852" cy="266852"/>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635A85-B351-40A2-A726-B5D4E668776E}">
      <dsp:nvSpPr>
        <dsp:cNvPr id="0" name=""/>
        <dsp:cNvSpPr/>
      </dsp:nvSpPr>
      <dsp:spPr>
        <a:xfrm>
          <a:off x="1357454" y="2436862"/>
          <a:ext cx="169815" cy="169815"/>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CDB2A9-0763-4FA7-8E9F-4AC7636B5B33}">
      <dsp:nvSpPr>
        <dsp:cNvPr id="0" name=""/>
        <dsp:cNvSpPr/>
      </dsp:nvSpPr>
      <dsp:spPr>
        <a:xfrm>
          <a:off x="1571421" y="2056475"/>
          <a:ext cx="388149" cy="388149"/>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1448C5-1328-4609-BA3A-BB9E34AF08A1}">
      <dsp:nvSpPr>
        <dsp:cNvPr id="0" name=""/>
        <dsp:cNvSpPr/>
      </dsp:nvSpPr>
      <dsp:spPr>
        <a:xfrm>
          <a:off x="2094453" y="1961379"/>
          <a:ext cx="266852" cy="266852"/>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BDF792-44D4-4FAE-880B-9407AD711AFF}">
      <dsp:nvSpPr>
        <dsp:cNvPr id="0" name=""/>
        <dsp:cNvSpPr/>
      </dsp:nvSpPr>
      <dsp:spPr>
        <a:xfrm>
          <a:off x="2361306" y="843598"/>
          <a:ext cx="783708" cy="1496185"/>
        </a:xfrm>
        <a:prstGeom prst="chevron">
          <a:avLst>
            <a:gd name="adj" fmla="val 6231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47DC95-2E1D-43BB-919D-D60C296ED020}">
      <dsp:nvSpPr>
        <dsp:cNvPr id="0" name=""/>
        <dsp:cNvSpPr/>
      </dsp:nvSpPr>
      <dsp:spPr>
        <a:xfrm>
          <a:off x="3145014" y="844324"/>
          <a:ext cx="2137387" cy="149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nl-NL" sz="1700" kern="1200" dirty="0"/>
            <a:t>Gezamenlijk infomoment eind augustus 2017</a:t>
          </a:r>
        </a:p>
      </dsp:txBody>
      <dsp:txXfrm>
        <a:off x="3145014" y="844324"/>
        <a:ext cx="2137387" cy="1496171"/>
      </dsp:txXfrm>
    </dsp:sp>
    <dsp:sp modelId="{36BA2981-E32F-4631-91F8-B910611E5CFA}">
      <dsp:nvSpPr>
        <dsp:cNvPr id="0" name=""/>
        <dsp:cNvSpPr/>
      </dsp:nvSpPr>
      <dsp:spPr>
        <a:xfrm>
          <a:off x="3145014" y="2731638"/>
          <a:ext cx="2137387" cy="1318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nl-NL" sz="2300" kern="1200" dirty="0"/>
            <a:t>Krijtlijnen project</a:t>
          </a:r>
        </a:p>
        <a:p>
          <a:pPr marL="0" lvl="0" indent="0" algn="ctr" defTabSz="1022350">
            <a:lnSpc>
              <a:spcPct val="90000"/>
            </a:lnSpc>
            <a:spcBef>
              <a:spcPct val="0"/>
            </a:spcBef>
            <a:spcAft>
              <a:spcPct val="35000"/>
            </a:spcAft>
            <a:buNone/>
          </a:pPr>
          <a:r>
            <a:rPr lang="nl-NL" sz="2300" kern="1200" dirty="0"/>
            <a:t>Verwachtingen gelijkstellen</a:t>
          </a:r>
        </a:p>
      </dsp:txBody>
      <dsp:txXfrm>
        <a:off x="3145014" y="2731638"/>
        <a:ext cx="2137387" cy="1318055"/>
      </dsp:txXfrm>
    </dsp:sp>
    <dsp:sp modelId="{37E24F42-3C33-42B7-BA4D-26241A588017}">
      <dsp:nvSpPr>
        <dsp:cNvPr id="0" name=""/>
        <dsp:cNvSpPr/>
      </dsp:nvSpPr>
      <dsp:spPr>
        <a:xfrm>
          <a:off x="5282402" y="843598"/>
          <a:ext cx="783708" cy="1496185"/>
        </a:xfrm>
        <a:prstGeom prst="chevron">
          <a:avLst>
            <a:gd name="adj" fmla="val 6231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F94833-5AA1-4736-B86D-E96B03D57886}">
      <dsp:nvSpPr>
        <dsp:cNvPr id="0" name=""/>
        <dsp:cNvSpPr/>
      </dsp:nvSpPr>
      <dsp:spPr>
        <a:xfrm>
          <a:off x="6226415" y="737455"/>
          <a:ext cx="1816779" cy="1816779"/>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nl-NL" sz="1700" kern="1200" dirty="0"/>
            <a:t>Twee selectierondes</a:t>
          </a:r>
        </a:p>
      </dsp:txBody>
      <dsp:txXfrm>
        <a:off x="6492476" y="1003516"/>
        <a:ext cx="1284657" cy="1284657"/>
      </dsp:txXfrm>
    </dsp:sp>
    <dsp:sp modelId="{C55BE77E-786F-4DD2-9C61-3E944A75382E}">
      <dsp:nvSpPr>
        <dsp:cNvPr id="0" name=""/>
        <dsp:cNvSpPr/>
      </dsp:nvSpPr>
      <dsp:spPr>
        <a:xfrm>
          <a:off x="6066111" y="2731638"/>
          <a:ext cx="2137387" cy="1318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nl-NL" sz="2300" kern="1200" dirty="0"/>
        </a:p>
      </dsp:txBody>
      <dsp:txXfrm>
        <a:off x="6066111" y="2731638"/>
        <a:ext cx="2137387" cy="13180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27C61-83AD-4968-ACDB-C980BBA93BAE}">
      <dsp:nvSpPr>
        <dsp:cNvPr id="0" name=""/>
        <dsp:cNvSpPr/>
      </dsp:nvSpPr>
      <dsp:spPr>
        <a:xfrm rot="16200000">
          <a:off x="452022" y="-452022"/>
          <a:ext cx="1592063" cy="2496108"/>
        </a:xfrm>
        <a:prstGeom prst="round1Rect">
          <a:avLst/>
        </a:prstGeom>
        <a:solidFill>
          <a:schemeClr val="accent5">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nl-NL" sz="1900" kern="1200" dirty="0"/>
            <a:t>Verkennend gesprek</a:t>
          </a:r>
          <a:br>
            <a:rPr lang="nl-NL" sz="1900" kern="1200" dirty="0"/>
          </a:br>
          <a:r>
            <a:rPr lang="nl-NL" sz="1900" kern="1200" dirty="0"/>
            <a:t>van 20 minuten</a:t>
          </a:r>
        </a:p>
      </dsp:txBody>
      <dsp:txXfrm rot="5400000">
        <a:off x="-1" y="1"/>
        <a:ext cx="2496108" cy="1194048"/>
      </dsp:txXfrm>
    </dsp:sp>
    <dsp:sp modelId="{2BB22B33-7B70-4646-BD72-9DB2C23F1D9A}">
      <dsp:nvSpPr>
        <dsp:cNvPr id="0" name=""/>
        <dsp:cNvSpPr/>
      </dsp:nvSpPr>
      <dsp:spPr>
        <a:xfrm>
          <a:off x="2496108" y="0"/>
          <a:ext cx="2496108" cy="1592063"/>
        </a:xfrm>
        <a:prstGeom prst="round1Rect">
          <a:avLst/>
        </a:prstGeom>
        <a:solidFill>
          <a:schemeClr val="accent5">
            <a:shade val="50000"/>
            <a:hueOff val="126486"/>
            <a:satOff val="-2798"/>
            <a:lumOff val="209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nl-NL" sz="1900" kern="1200" dirty="0"/>
            <a:t>Peilen naar sociaal engagement en </a:t>
          </a:r>
          <a:r>
            <a:rPr lang="nl-NL" sz="1900" b="1" kern="1200" dirty="0"/>
            <a:t>basisvaardigheden</a:t>
          </a:r>
        </a:p>
      </dsp:txBody>
      <dsp:txXfrm>
        <a:off x="2496108" y="0"/>
        <a:ext cx="2496108" cy="1194048"/>
      </dsp:txXfrm>
    </dsp:sp>
    <dsp:sp modelId="{576E7273-EA01-466F-ABB7-FA5FBCFA7FDC}">
      <dsp:nvSpPr>
        <dsp:cNvPr id="0" name=""/>
        <dsp:cNvSpPr/>
      </dsp:nvSpPr>
      <dsp:spPr>
        <a:xfrm rot="10800000">
          <a:off x="0" y="1592063"/>
          <a:ext cx="2496108" cy="1592063"/>
        </a:xfrm>
        <a:prstGeom prst="round1Rect">
          <a:avLst/>
        </a:prstGeom>
        <a:solidFill>
          <a:schemeClr val="accent5">
            <a:shade val="50000"/>
            <a:hueOff val="252972"/>
            <a:satOff val="-5595"/>
            <a:lumOff val="419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nl-NL" sz="1900" b="1" kern="1200" dirty="0"/>
            <a:t>Tien</a:t>
          </a:r>
          <a:r>
            <a:rPr lang="nl-NL" sz="1900" kern="1200" dirty="0"/>
            <a:t> beste kandidaten weerhouden voor ronde 2</a:t>
          </a:r>
        </a:p>
      </dsp:txBody>
      <dsp:txXfrm rot="10800000">
        <a:off x="0" y="1990079"/>
        <a:ext cx="2496108" cy="1194048"/>
      </dsp:txXfrm>
    </dsp:sp>
    <dsp:sp modelId="{D062734D-FDDE-400E-905B-3423B742E909}">
      <dsp:nvSpPr>
        <dsp:cNvPr id="0" name=""/>
        <dsp:cNvSpPr/>
      </dsp:nvSpPr>
      <dsp:spPr>
        <a:xfrm rot="5400000">
          <a:off x="2948130" y="1140041"/>
          <a:ext cx="1592063" cy="2496108"/>
        </a:xfrm>
        <a:prstGeom prst="round1Rect">
          <a:avLst/>
        </a:prstGeom>
        <a:solidFill>
          <a:schemeClr val="accent5">
            <a:shade val="50000"/>
            <a:hueOff val="126486"/>
            <a:satOff val="-2798"/>
            <a:lumOff val="209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nl-NL" sz="1900" kern="1200" dirty="0"/>
            <a:t>Kwalitatieve inschaling van vaardigheden</a:t>
          </a:r>
        </a:p>
      </dsp:txBody>
      <dsp:txXfrm rot="-5400000">
        <a:off x="2496107" y="1990079"/>
        <a:ext cx="2496108" cy="1194048"/>
      </dsp:txXfrm>
    </dsp:sp>
    <dsp:sp modelId="{9D81CD73-355C-40EA-A413-5C6BD7901CFF}">
      <dsp:nvSpPr>
        <dsp:cNvPr id="0" name=""/>
        <dsp:cNvSpPr/>
      </dsp:nvSpPr>
      <dsp:spPr>
        <a:xfrm>
          <a:off x="1747275" y="1194048"/>
          <a:ext cx="1497664" cy="796031"/>
        </a:xfrm>
        <a:prstGeom prst="roundRect">
          <a:avLst/>
        </a:prstGeom>
        <a:solidFill>
          <a:schemeClr val="accent5">
            <a:tint val="55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nl-NL" sz="1600" kern="1200" dirty="0"/>
            <a:t>Selectieronde 1</a:t>
          </a:r>
        </a:p>
      </dsp:txBody>
      <dsp:txXfrm>
        <a:off x="1786134" y="1232907"/>
        <a:ext cx="1419946" cy="7183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27C61-83AD-4968-ACDB-C980BBA93BAE}">
      <dsp:nvSpPr>
        <dsp:cNvPr id="0" name=""/>
        <dsp:cNvSpPr/>
      </dsp:nvSpPr>
      <dsp:spPr>
        <a:xfrm rot="16200000">
          <a:off x="315035" y="-315035"/>
          <a:ext cx="1746194" cy="2376264"/>
        </a:xfrm>
        <a:prstGeom prst="round1Rect">
          <a:avLst/>
        </a:prstGeom>
        <a:solidFill>
          <a:schemeClr val="accent5">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NL" sz="1700" kern="1200" dirty="0"/>
            <a:t>Diepte-interview met partner</a:t>
          </a:r>
        </a:p>
        <a:p>
          <a:pPr marL="0" lvl="0" indent="0" algn="ctr" defTabSz="755650">
            <a:lnSpc>
              <a:spcPct val="90000"/>
            </a:lnSpc>
            <a:spcBef>
              <a:spcPct val="0"/>
            </a:spcBef>
            <a:spcAft>
              <a:spcPct val="35000"/>
            </a:spcAft>
            <a:buNone/>
          </a:pPr>
          <a:r>
            <a:rPr lang="nl-NL" sz="1700" kern="1200" dirty="0"/>
            <a:t> (indien van toepassing)</a:t>
          </a:r>
        </a:p>
      </dsp:txBody>
      <dsp:txXfrm rot="5400000">
        <a:off x="0" y="0"/>
        <a:ext cx="2376264" cy="1309645"/>
      </dsp:txXfrm>
    </dsp:sp>
    <dsp:sp modelId="{2BB22B33-7B70-4646-BD72-9DB2C23F1D9A}">
      <dsp:nvSpPr>
        <dsp:cNvPr id="0" name=""/>
        <dsp:cNvSpPr/>
      </dsp:nvSpPr>
      <dsp:spPr>
        <a:xfrm>
          <a:off x="2376264" y="0"/>
          <a:ext cx="2376264" cy="1746194"/>
        </a:xfrm>
        <a:prstGeom prst="round1Rect">
          <a:avLst/>
        </a:prstGeom>
        <a:solidFill>
          <a:schemeClr val="accent5">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NL" sz="1700" kern="1200" dirty="0"/>
            <a:t>Verder peilen naar vaardigheden uit ronde 1</a:t>
          </a:r>
          <a:endParaRPr lang="nl-NL" sz="1700" b="1" kern="1200" dirty="0"/>
        </a:p>
      </dsp:txBody>
      <dsp:txXfrm>
        <a:off x="2376264" y="0"/>
        <a:ext cx="2376264" cy="1309645"/>
      </dsp:txXfrm>
    </dsp:sp>
    <dsp:sp modelId="{576E7273-EA01-466F-ABB7-FA5FBCFA7FDC}">
      <dsp:nvSpPr>
        <dsp:cNvPr id="0" name=""/>
        <dsp:cNvSpPr/>
      </dsp:nvSpPr>
      <dsp:spPr>
        <a:xfrm rot="10800000">
          <a:off x="0" y="1746194"/>
          <a:ext cx="2376264" cy="1746194"/>
        </a:xfrm>
        <a:prstGeom prst="round1Rect">
          <a:avLst/>
        </a:prstGeom>
        <a:solidFill>
          <a:schemeClr val="accent5">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NL" sz="1700" kern="1200" dirty="0"/>
            <a:t>Aftoetsen juiste </a:t>
          </a:r>
          <a:r>
            <a:rPr lang="nl-NL" sz="1700" b="1" kern="1200" dirty="0"/>
            <a:t>basishouding/model-</a:t>
          </a:r>
          <a:r>
            <a:rPr lang="nl-NL" sz="1700" b="1" kern="1200" dirty="0" err="1"/>
            <a:t>huurderschap</a:t>
          </a:r>
          <a:endParaRPr lang="nl-NL" sz="1700" b="1" kern="1200" dirty="0"/>
        </a:p>
      </dsp:txBody>
      <dsp:txXfrm rot="10800000">
        <a:off x="0" y="2182742"/>
        <a:ext cx="2376264" cy="1309645"/>
      </dsp:txXfrm>
    </dsp:sp>
    <dsp:sp modelId="{D062734D-FDDE-400E-905B-3423B742E909}">
      <dsp:nvSpPr>
        <dsp:cNvPr id="0" name=""/>
        <dsp:cNvSpPr/>
      </dsp:nvSpPr>
      <dsp:spPr>
        <a:xfrm rot="5400000">
          <a:off x="2691299" y="1431158"/>
          <a:ext cx="1746194" cy="2376264"/>
        </a:xfrm>
        <a:prstGeom prst="round1Rect">
          <a:avLst/>
        </a:prstGeom>
        <a:solidFill>
          <a:schemeClr val="accent5">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NL" sz="1700" kern="1200" dirty="0"/>
            <a:t>Aftoetsen </a:t>
          </a:r>
          <a:r>
            <a:rPr lang="nl-NL" sz="1700" b="1" kern="1200" dirty="0"/>
            <a:t>maatschappelijk profiel</a:t>
          </a:r>
        </a:p>
      </dsp:txBody>
      <dsp:txXfrm rot="-5400000">
        <a:off x="2376264" y="2182742"/>
        <a:ext cx="2376264" cy="1309645"/>
      </dsp:txXfrm>
    </dsp:sp>
    <dsp:sp modelId="{9D81CD73-355C-40EA-A413-5C6BD7901CFF}">
      <dsp:nvSpPr>
        <dsp:cNvPr id="0" name=""/>
        <dsp:cNvSpPr/>
      </dsp:nvSpPr>
      <dsp:spPr>
        <a:xfrm>
          <a:off x="1663384" y="1309645"/>
          <a:ext cx="1425758" cy="873097"/>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kern="1200" dirty="0"/>
            <a:t>Selectie-ronde 2</a:t>
          </a:r>
        </a:p>
      </dsp:txBody>
      <dsp:txXfrm>
        <a:off x="1706005" y="1352266"/>
        <a:ext cx="1340516" cy="7878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46C035-7915-4989-9A85-EA274D620FFF}">
      <dsp:nvSpPr>
        <dsp:cNvPr id="0" name=""/>
        <dsp:cNvSpPr/>
      </dsp:nvSpPr>
      <dsp:spPr>
        <a:xfrm>
          <a:off x="1179" y="1621222"/>
          <a:ext cx="1481850" cy="64335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nl-NL" sz="1100" kern="1200" dirty="0"/>
            <a:t>Stuurgroep</a:t>
          </a:r>
        </a:p>
      </dsp:txBody>
      <dsp:txXfrm>
        <a:off x="1179" y="1621222"/>
        <a:ext cx="1481850" cy="428900"/>
      </dsp:txXfrm>
    </dsp:sp>
    <dsp:sp modelId="{B19F7213-4724-4FD1-9079-F26B9603CAC1}">
      <dsp:nvSpPr>
        <dsp:cNvPr id="0" name=""/>
        <dsp:cNvSpPr/>
      </dsp:nvSpPr>
      <dsp:spPr>
        <a:xfrm>
          <a:off x="304690" y="2050123"/>
          <a:ext cx="1481850" cy="1585237"/>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nl-NL" sz="1100" kern="1200" dirty="0"/>
            <a:t>Algemene coördinatie en opvolging</a:t>
          </a:r>
        </a:p>
        <a:p>
          <a:pPr marL="57150" lvl="1" indent="-57150" algn="l" defTabSz="488950">
            <a:lnSpc>
              <a:spcPct val="90000"/>
            </a:lnSpc>
            <a:spcBef>
              <a:spcPct val="0"/>
            </a:spcBef>
            <a:spcAft>
              <a:spcPct val="15000"/>
            </a:spcAft>
            <a:buChar char="•"/>
          </a:pPr>
          <a:endParaRPr lang="nl-NL" sz="1100" kern="1200" dirty="0"/>
        </a:p>
        <a:p>
          <a:pPr marL="57150" lvl="1" indent="-57150" algn="l" defTabSz="488950">
            <a:lnSpc>
              <a:spcPct val="90000"/>
            </a:lnSpc>
            <a:spcBef>
              <a:spcPct val="0"/>
            </a:spcBef>
            <a:spcAft>
              <a:spcPct val="15000"/>
            </a:spcAft>
            <a:buChar char="•"/>
          </a:pPr>
          <a:r>
            <a:rPr lang="nl-NL" sz="1100" kern="1200" dirty="0"/>
            <a:t>Woonpunt Mechelen en stad</a:t>
          </a:r>
        </a:p>
      </dsp:txBody>
      <dsp:txXfrm>
        <a:off x="348092" y="2093525"/>
        <a:ext cx="1395046" cy="1498433"/>
      </dsp:txXfrm>
    </dsp:sp>
    <dsp:sp modelId="{54440DCF-2B82-431A-8E7A-A7560DC29835}">
      <dsp:nvSpPr>
        <dsp:cNvPr id="0" name=""/>
        <dsp:cNvSpPr/>
      </dsp:nvSpPr>
      <dsp:spPr>
        <a:xfrm>
          <a:off x="1707673" y="1651203"/>
          <a:ext cx="476243" cy="36893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nl-NL" sz="900" kern="1200"/>
        </a:p>
      </dsp:txBody>
      <dsp:txXfrm>
        <a:off x="1707673" y="1724991"/>
        <a:ext cx="365562" cy="221362"/>
      </dsp:txXfrm>
    </dsp:sp>
    <dsp:sp modelId="{9997BECE-1833-4DAD-BA0E-FA8832A893D4}">
      <dsp:nvSpPr>
        <dsp:cNvPr id="0" name=""/>
        <dsp:cNvSpPr/>
      </dsp:nvSpPr>
      <dsp:spPr>
        <a:xfrm>
          <a:off x="2381602" y="1621222"/>
          <a:ext cx="1481850" cy="643351"/>
        </a:xfrm>
        <a:prstGeom prst="roundRect">
          <a:avLst>
            <a:gd name="adj" fmla="val 10000"/>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nl-NL" sz="1100" kern="1200" dirty="0"/>
            <a:t>Operationele werkgroep</a:t>
          </a:r>
        </a:p>
      </dsp:txBody>
      <dsp:txXfrm>
        <a:off x="2381602" y="1621222"/>
        <a:ext cx="1481850" cy="428900"/>
      </dsp:txXfrm>
    </dsp:sp>
    <dsp:sp modelId="{C31F6A90-CF2D-4827-A2FB-B6096722476C}">
      <dsp:nvSpPr>
        <dsp:cNvPr id="0" name=""/>
        <dsp:cNvSpPr/>
      </dsp:nvSpPr>
      <dsp:spPr>
        <a:xfrm>
          <a:off x="2685114" y="2050123"/>
          <a:ext cx="1481850" cy="1585237"/>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3750088"/>
              <a:satOff val="-5627"/>
              <a:lumOff val="-9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nl-NL" sz="1100" kern="1200" dirty="0"/>
            <a:t>J@M,</a:t>
          </a:r>
          <a:br>
            <a:rPr lang="nl-NL" sz="1100" kern="1200" dirty="0"/>
          </a:br>
          <a:r>
            <a:rPr lang="nl-NL" sz="1100" kern="1200" dirty="0"/>
            <a:t>opbouwwerkers,…</a:t>
          </a:r>
        </a:p>
        <a:p>
          <a:pPr marL="57150" lvl="1" indent="-57150" algn="l" defTabSz="488950">
            <a:lnSpc>
              <a:spcPct val="90000"/>
            </a:lnSpc>
            <a:spcBef>
              <a:spcPct val="0"/>
            </a:spcBef>
            <a:spcAft>
              <a:spcPct val="15000"/>
            </a:spcAft>
            <a:buChar char="•"/>
          </a:pPr>
          <a:r>
            <a:rPr lang="nl-NL" sz="1100" kern="1200" dirty="0"/>
            <a:t>Onderzoekt noden buurt</a:t>
          </a:r>
        </a:p>
        <a:p>
          <a:pPr marL="57150" lvl="1" indent="-57150" algn="l" defTabSz="488950">
            <a:lnSpc>
              <a:spcPct val="90000"/>
            </a:lnSpc>
            <a:spcBef>
              <a:spcPct val="0"/>
            </a:spcBef>
            <a:spcAft>
              <a:spcPct val="15000"/>
            </a:spcAft>
            <a:buChar char="•"/>
          </a:pPr>
          <a:r>
            <a:rPr lang="nl-NL" sz="1100" kern="1200" dirty="0"/>
            <a:t>Biedt omkadering en stuurt bij</a:t>
          </a:r>
        </a:p>
        <a:p>
          <a:pPr marL="57150" lvl="1" indent="-57150" algn="l" defTabSz="488950">
            <a:lnSpc>
              <a:spcPct val="90000"/>
            </a:lnSpc>
            <a:spcBef>
              <a:spcPct val="0"/>
            </a:spcBef>
            <a:spcAft>
              <a:spcPct val="15000"/>
            </a:spcAft>
            <a:buChar char="•"/>
          </a:pPr>
          <a:r>
            <a:rPr lang="nl-NL" sz="1100" kern="1200" dirty="0"/>
            <a:t>Koppelt terug naar de stuurgroep</a:t>
          </a:r>
        </a:p>
      </dsp:txBody>
      <dsp:txXfrm>
        <a:off x="2728516" y="2093525"/>
        <a:ext cx="1395046" cy="1498433"/>
      </dsp:txXfrm>
    </dsp:sp>
    <dsp:sp modelId="{B633137C-CA82-4407-8104-2152BB176CBE}">
      <dsp:nvSpPr>
        <dsp:cNvPr id="0" name=""/>
        <dsp:cNvSpPr/>
      </dsp:nvSpPr>
      <dsp:spPr>
        <a:xfrm>
          <a:off x="4088096" y="1651203"/>
          <a:ext cx="476243" cy="368938"/>
        </a:xfrm>
        <a:prstGeom prst="rightArrow">
          <a:avLst>
            <a:gd name="adj1" fmla="val 60000"/>
            <a:gd name="adj2" fmla="val 50000"/>
          </a:avLst>
        </a:prstGeom>
        <a:solidFill>
          <a:schemeClr val="accent3">
            <a:hueOff val="5625132"/>
            <a:satOff val="-8440"/>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nl-NL" sz="900" kern="1200"/>
        </a:p>
      </dsp:txBody>
      <dsp:txXfrm>
        <a:off x="4088096" y="1724991"/>
        <a:ext cx="365562" cy="221362"/>
      </dsp:txXfrm>
    </dsp:sp>
    <dsp:sp modelId="{84DFD6A5-DC36-42AE-A5C7-C3961AC6D608}">
      <dsp:nvSpPr>
        <dsp:cNvPr id="0" name=""/>
        <dsp:cNvSpPr/>
      </dsp:nvSpPr>
      <dsp:spPr>
        <a:xfrm>
          <a:off x="4762026" y="1621222"/>
          <a:ext cx="1481850" cy="643351"/>
        </a:xfrm>
        <a:prstGeom prst="roundRect">
          <a:avLst>
            <a:gd name="adj" fmla="val 10000"/>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nl-NL" sz="1100" kern="1200" dirty="0"/>
            <a:t>Teamcoaching</a:t>
          </a:r>
        </a:p>
      </dsp:txBody>
      <dsp:txXfrm>
        <a:off x="4762026" y="1621222"/>
        <a:ext cx="1481850" cy="428900"/>
      </dsp:txXfrm>
    </dsp:sp>
    <dsp:sp modelId="{D0E2A7ED-60E0-4A1F-9647-61BD583E3DB6}">
      <dsp:nvSpPr>
        <dsp:cNvPr id="0" name=""/>
        <dsp:cNvSpPr/>
      </dsp:nvSpPr>
      <dsp:spPr>
        <a:xfrm>
          <a:off x="5065538" y="2050123"/>
          <a:ext cx="1481850" cy="1585237"/>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7500176"/>
              <a:satOff val="-11253"/>
              <a:lumOff val="-18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nl-NL" sz="1100" kern="1200" dirty="0"/>
            <a:t>Wijkwerkers</a:t>
          </a:r>
        </a:p>
        <a:p>
          <a:pPr marL="57150" lvl="1" indent="-57150" algn="l" defTabSz="488950">
            <a:lnSpc>
              <a:spcPct val="90000"/>
            </a:lnSpc>
            <a:spcBef>
              <a:spcPct val="0"/>
            </a:spcBef>
            <a:spcAft>
              <a:spcPct val="15000"/>
            </a:spcAft>
            <a:buChar char="•"/>
          </a:pPr>
          <a:r>
            <a:rPr lang="nl-NL" sz="1100" kern="1200" dirty="0"/>
            <a:t>Maandelijkse zitdag</a:t>
          </a:r>
        </a:p>
        <a:p>
          <a:pPr marL="57150" lvl="1" indent="-57150" algn="l" defTabSz="488950">
            <a:lnSpc>
              <a:spcPct val="90000"/>
            </a:lnSpc>
            <a:spcBef>
              <a:spcPct val="0"/>
            </a:spcBef>
            <a:spcAft>
              <a:spcPct val="15000"/>
            </a:spcAft>
            <a:buChar char="•"/>
          </a:pPr>
          <a:r>
            <a:rPr lang="nl-NL" sz="1100" kern="1200" dirty="0"/>
            <a:t>Meeloopdagen</a:t>
          </a:r>
        </a:p>
        <a:p>
          <a:pPr marL="57150" lvl="1" indent="-57150" algn="l" defTabSz="488950">
            <a:lnSpc>
              <a:spcPct val="90000"/>
            </a:lnSpc>
            <a:spcBef>
              <a:spcPct val="0"/>
            </a:spcBef>
            <a:spcAft>
              <a:spcPct val="15000"/>
            </a:spcAft>
            <a:buChar char="•"/>
          </a:pPr>
          <a:r>
            <a:rPr lang="nl-NL" sz="1100" kern="1200" dirty="0"/>
            <a:t>Ontsluiting netwerk</a:t>
          </a:r>
        </a:p>
        <a:p>
          <a:pPr marL="57150" lvl="1" indent="-57150" algn="l" defTabSz="488950">
            <a:lnSpc>
              <a:spcPct val="90000"/>
            </a:lnSpc>
            <a:spcBef>
              <a:spcPct val="0"/>
            </a:spcBef>
            <a:spcAft>
              <a:spcPct val="15000"/>
            </a:spcAft>
            <a:buChar char="•"/>
          </a:pPr>
          <a:r>
            <a:rPr lang="nl-NL" sz="1100" kern="1200" dirty="0"/>
            <a:t>Teamcoaching</a:t>
          </a:r>
        </a:p>
        <a:p>
          <a:pPr marL="57150" lvl="1" indent="-57150" algn="l" defTabSz="488950">
            <a:lnSpc>
              <a:spcPct val="90000"/>
            </a:lnSpc>
            <a:spcBef>
              <a:spcPct val="0"/>
            </a:spcBef>
            <a:spcAft>
              <a:spcPct val="15000"/>
            </a:spcAft>
            <a:buChar char="•"/>
          </a:pPr>
          <a:r>
            <a:rPr lang="nl-NL" sz="1100" kern="1200" dirty="0"/>
            <a:t>Vorming</a:t>
          </a:r>
        </a:p>
      </dsp:txBody>
      <dsp:txXfrm>
        <a:off x="5108940" y="2093525"/>
        <a:ext cx="1395046" cy="1498433"/>
      </dsp:txXfrm>
    </dsp:sp>
    <dsp:sp modelId="{68491C08-D22D-40CF-BB59-7E0A8AC9DB25}">
      <dsp:nvSpPr>
        <dsp:cNvPr id="0" name=""/>
        <dsp:cNvSpPr/>
      </dsp:nvSpPr>
      <dsp:spPr>
        <a:xfrm>
          <a:off x="6468520" y="1651203"/>
          <a:ext cx="476243" cy="368938"/>
        </a:xfrm>
        <a:prstGeom prst="rightArrow">
          <a:avLst>
            <a:gd name="adj1" fmla="val 60000"/>
            <a:gd name="adj2" fmla="val 50000"/>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nl-NL" sz="900" kern="1200"/>
        </a:p>
      </dsp:txBody>
      <dsp:txXfrm>
        <a:off x="6468520" y="1724991"/>
        <a:ext cx="365562" cy="221362"/>
      </dsp:txXfrm>
    </dsp:sp>
    <dsp:sp modelId="{686E9607-04D0-4883-A68A-E4837A05226D}">
      <dsp:nvSpPr>
        <dsp:cNvPr id="0" name=""/>
        <dsp:cNvSpPr/>
      </dsp:nvSpPr>
      <dsp:spPr>
        <a:xfrm>
          <a:off x="7142450" y="1621222"/>
          <a:ext cx="1481850" cy="643351"/>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nl-NL" sz="1100" kern="1200"/>
            <a:t>Persoonlijke coach </a:t>
          </a:r>
          <a:endParaRPr lang="nl-NL" sz="1100" kern="1200" dirty="0"/>
        </a:p>
      </dsp:txBody>
      <dsp:txXfrm>
        <a:off x="7142450" y="1621222"/>
        <a:ext cx="1481850" cy="428900"/>
      </dsp:txXfrm>
    </dsp:sp>
    <dsp:sp modelId="{89313FE2-D58A-4730-8565-5A0179225775}">
      <dsp:nvSpPr>
        <dsp:cNvPr id="0" name=""/>
        <dsp:cNvSpPr/>
      </dsp:nvSpPr>
      <dsp:spPr>
        <a:xfrm>
          <a:off x="7445961" y="2050123"/>
          <a:ext cx="1481850" cy="1585237"/>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nl-NL" sz="1100" kern="1200" dirty="0"/>
            <a:t>Wekelijkse zitdag</a:t>
          </a:r>
        </a:p>
        <a:p>
          <a:pPr marL="57150" lvl="1" indent="-57150" algn="l" defTabSz="488950">
            <a:lnSpc>
              <a:spcPct val="90000"/>
            </a:lnSpc>
            <a:spcBef>
              <a:spcPct val="0"/>
            </a:spcBef>
            <a:spcAft>
              <a:spcPct val="15000"/>
            </a:spcAft>
            <a:buChar char="•"/>
          </a:pPr>
          <a:endParaRPr lang="nl-NL" sz="1100" kern="1200" dirty="0"/>
        </a:p>
        <a:p>
          <a:pPr marL="57150" lvl="1" indent="-57150" algn="l" defTabSz="488950">
            <a:lnSpc>
              <a:spcPct val="90000"/>
            </a:lnSpc>
            <a:spcBef>
              <a:spcPct val="0"/>
            </a:spcBef>
            <a:spcAft>
              <a:spcPct val="15000"/>
            </a:spcAft>
            <a:buChar char="•"/>
          </a:pPr>
          <a:r>
            <a:rPr lang="nl-NL" sz="1100" kern="1200" dirty="0"/>
            <a:t>Ventilatie en inspiratie</a:t>
          </a:r>
        </a:p>
        <a:p>
          <a:pPr marL="57150" lvl="1" indent="-57150" algn="l" defTabSz="488950">
            <a:lnSpc>
              <a:spcPct val="90000"/>
            </a:lnSpc>
            <a:spcBef>
              <a:spcPct val="0"/>
            </a:spcBef>
            <a:spcAft>
              <a:spcPct val="15000"/>
            </a:spcAft>
            <a:buChar char="•"/>
          </a:pPr>
          <a:endParaRPr lang="nl-NL" sz="1100" kern="1200" dirty="0"/>
        </a:p>
        <a:p>
          <a:pPr marL="57150" lvl="1" indent="-57150" algn="l" defTabSz="488950">
            <a:lnSpc>
              <a:spcPct val="90000"/>
            </a:lnSpc>
            <a:spcBef>
              <a:spcPct val="0"/>
            </a:spcBef>
            <a:spcAft>
              <a:spcPct val="15000"/>
            </a:spcAft>
            <a:buChar char="•"/>
          </a:pPr>
          <a:r>
            <a:rPr lang="nl-NL" sz="1100" kern="1200" dirty="0"/>
            <a:t>Rapportage en evaluatie</a:t>
          </a:r>
        </a:p>
      </dsp:txBody>
      <dsp:txXfrm>
        <a:off x="7489363" y="2093525"/>
        <a:ext cx="1395046" cy="149843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2E52F-B5B2-400A-B6C6-12D4E6225B32}">
      <dsp:nvSpPr>
        <dsp:cNvPr id="0" name=""/>
        <dsp:cNvSpPr/>
      </dsp:nvSpPr>
      <dsp:spPr>
        <a:xfrm>
          <a:off x="5395045" y="3476866"/>
          <a:ext cx="2525841" cy="1636172"/>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7500176"/>
              <a:satOff val="-11253"/>
              <a:lumOff val="-18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nl-NL" sz="1400" kern="1200" dirty="0"/>
            <a:t>Doorslaggevend voor huurtoelage</a:t>
          </a:r>
        </a:p>
      </dsp:txBody>
      <dsp:txXfrm>
        <a:off x="6188738" y="3921850"/>
        <a:ext cx="1696206" cy="1155247"/>
      </dsp:txXfrm>
    </dsp:sp>
    <dsp:sp modelId="{967498A3-C4BB-49BB-BD61-A3CF174AB4D2}">
      <dsp:nvSpPr>
        <dsp:cNvPr id="0" name=""/>
        <dsp:cNvSpPr/>
      </dsp:nvSpPr>
      <dsp:spPr>
        <a:xfrm>
          <a:off x="576070" y="3476866"/>
          <a:ext cx="2525841" cy="1636172"/>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nl-NL" sz="1400" kern="1200" dirty="0"/>
            <a:t>Pleinmaker kan steeds terecht bij coach, coördinator of opbouwwerker</a:t>
          </a:r>
        </a:p>
      </dsp:txBody>
      <dsp:txXfrm>
        <a:off x="612011" y="3921850"/>
        <a:ext cx="1696206" cy="1155247"/>
      </dsp:txXfrm>
    </dsp:sp>
    <dsp:sp modelId="{5BE2E1B7-E154-45DA-B9F6-D6E27427931D}">
      <dsp:nvSpPr>
        <dsp:cNvPr id="0" name=""/>
        <dsp:cNvSpPr/>
      </dsp:nvSpPr>
      <dsp:spPr>
        <a:xfrm>
          <a:off x="5051278" y="0"/>
          <a:ext cx="2525841" cy="1636172"/>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3750088"/>
              <a:satOff val="-5627"/>
              <a:lumOff val="-9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nl-NL" sz="1400" kern="1200" dirty="0"/>
            <a:t>Bijsturing en/of ondersteuning</a:t>
          </a:r>
        </a:p>
      </dsp:txBody>
      <dsp:txXfrm>
        <a:off x="5844971" y="35941"/>
        <a:ext cx="1696206" cy="1155247"/>
      </dsp:txXfrm>
    </dsp:sp>
    <dsp:sp modelId="{EC8234CA-7801-4211-96A5-96B1EECEAD94}">
      <dsp:nvSpPr>
        <dsp:cNvPr id="0" name=""/>
        <dsp:cNvSpPr/>
      </dsp:nvSpPr>
      <dsp:spPr>
        <a:xfrm>
          <a:off x="930168" y="0"/>
          <a:ext cx="2525841" cy="1636172"/>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nl-NL" sz="1400" kern="1200" dirty="0"/>
            <a:t>Richtlijnen werden meegedeeld</a:t>
          </a:r>
        </a:p>
      </dsp:txBody>
      <dsp:txXfrm>
        <a:off x="966109" y="35941"/>
        <a:ext cx="1696206" cy="1155247"/>
      </dsp:txXfrm>
    </dsp:sp>
    <dsp:sp modelId="{9C151BD5-6797-4587-93F6-DB862173ECCF}">
      <dsp:nvSpPr>
        <dsp:cNvPr id="0" name=""/>
        <dsp:cNvSpPr/>
      </dsp:nvSpPr>
      <dsp:spPr>
        <a:xfrm>
          <a:off x="1988567" y="291443"/>
          <a:ext cx="2213945" cy="2213945"/>
        </a:xfrm>
        <a:prstGeom prst="pieWedg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nl-NL" sz="1800" kern="1200" dirty="0"/>
            <a:t>Wekelijks engagement</a:t>
          </a:r>
        </a:p>
      </dsp:txBody>
      <dsp:txXfrm>
        <a:off x="2637016" y="939892"/>
        <a:ext cx="1565496" cy="1565496"/>
      </dsp:txXfrm>
    </dsp:sp>
    <dsp:sp modelId="{C42694F8-0542-400A-843E-C6330D4F9CC4}">
      <dsp:nvSpPr>
        <dsp:cNvPr id="0" name=""/>
        <dsp:cNvSpPr/>
      </dsp:nvSpPr>
      <dsp:spPr>
        <a:xfrm rot="5400000">
          <a:off x="4304774" y="291443"/>
          <a:ext cx="2213945" cy="2213945"/>
        </a:xfrm>
        <a:prstGeom prst="pieWedge">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nl-NL" sz="1800" kern="1200"/>
            <a:t>Maandelijkse teamcoaching</a:t>
          </a:r>
          <a:endParaRPr lang="nl-NL" sz="1800" kern="1200" dirty="0"/>
        </a:p>
      </dsp:txBody>
      <dsp:txXfrm rot="-5400000">
        <a:off x="4304774" y="939892"/>
        <a:ext cx="1565496" cy="1565496"/>
      </dsp:txXfrm>
    </dsp:sp>
    <dsp:sp modelId="{F892309D-BBCF-46C9-8E6F-BD26C729D28E}">
      <dsp:nvSpPr>
        <dsp:cNvPr id="0" name=""/>
        <dsp:cNvSpPr/>
      </dsp:nvSpPr>
      <dsp:spPr>
        <a:xfrm rot="10800000">
          <a:off x="4304774" y="2607649"/>
          <a:ext cx="2213945" cy="2213945"/>
        </a:xfrm>
        <a:prstGeom prst="pieWedge">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nl-NL" sz="1800" kern="1200" dirty="0"/>
            <a:t>Trimesteriele en jaarlijkse evaluatie</a:t>
          </a:r>
        </a:p>
      </dsp:txBody>
      <dsp:txXfrm rot="10800000">
        <a:off x="4304774" y="2607649"/>
        <a:ext cx="1565496" cy="1565496"/>
      </dsp:txXfrm>
    </dsp:sp>
    <dsp:sp modelId="{0D846E01-B86E-42E5-A016-8395F4AC4804}">
      <dsp:nvSpPr>
        <dsp:cNvPr id="0" name=""/>
        <dsp:cNvSpPr/>
      </dsp:nvSpPr>
      <dsp:spPr>
        <a:xfrm rot="16200000">
          <a:off x="1988567" y="2607649"/>
          <a:ext cx="2213945" cy="2213945"/>
        </a:xfrm>
        <a:prstGeom prst="pieWedg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nl-NL" sz="1800" kern="1200" dirty="0"/>
            <a:t>Optioneel: zitmomenten</a:t>
          </a:r>
        </a:p>
      </dsp:txBody>
      <dsp:txXfrm rot="5400000">
        <a:off x="2637016" y="2607649"/>
        <a:ext cx="1565496" cy="1565496"/>
      </dsp:txXfrm>
    </dsp:sp>
    <dsp:sp modelId="{0E9E2F0A-D605-4FF3-861B-E7ADA2882757}">
      <dsp:nvSpPr>
        <dsp:cNvPr id="0" name=""/>
        <dsp:cNvSpPr/>
      </dsp:nvSpPr>
      <dsp:spPr>
        <a:xfrm>
          <a:off x="3871444" y="2096345"/>
          <a:ext cx="764399" cy="664695"/>
        </a:xfrm>
        <a:prstGeom prst="circular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5C403B-BD1B-46DC-A782-7A3790503F1D}">
      <dsp:nvSpPr>
        <dsp:cNvPr id="0" name=""/>
        <dsp:cNvSpPr/>
      </dsp:nvSpPr>
      <dsp:spPr>
        <a:xfrm rot="10800000">
          <a:off x="3871444" y="2351997"/>
          <a:ext cx="764399" cy="664695"/>
        </a:xfrm>
        <a:prstGeom prst="circular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5.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6.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1"/>
            <a:ext cx="2889938" cy="496332"/>
          </a:xfrm>
          <a:prstGeom prst="rect">
            <a:avLst/>
          </a:prstGeom>
        </p:spPr>
        <p:txBody>
          <a:bodyPr vert="horz" lIns="90708" tIns="45354" rIns="90708" bIns="45354" rtlCol="0"/>
          <a:lstStyle>
            <a:lvl1pPr algn="l">
              <a:defRPr sz="1200"/>
            </a:lvl1pPr>
          </a:lstStyle>
          <a:p>
            <a:endParaRPr lang="nl-BE"/>
          </a:p>
        </p:txBody>
      </p:sp>
      <p:sp>
        <p:nvSpPr>
          <p:cNvPr id="3" name="Tijdelijke aanduiding voor datum 2"/>
          <p:cNvSpPr>
            <a:spLocks noGrp="1"/>
          </p:cNvSpPr>
          <p:nvPr>
            <p:ph type="dt" sz="quarter" idx="1"/>
          </p:nvPr>
        </p:nvSpPr>
        <p:spPr>
          <a:xfrm>
            <a:off x="3777607" y="1"/>
            <a:ext cx="2889938" cy="496332"/>
          </a:xfrm>
          <a:prstGeom prst="rect">
            <a:avLst/>
          </a:prstGeom>
        </p:spPr>
        <p:txBody>
          <a:bodyPr vert="horz" lIns="90708" tIns="45354" rIns="90708" bIns="45354" rtlCol="0"/>
          <a:lstStyle>
            <a:lvl1pPr algn="r">
              <a:defRPr sz="1200"/>
            </a:lvl1pPr>
          </a:lstStyle>
          <a:p>
            <a:fld id="{0E469FF1-4071-4E45-8837-4FECEE54AA64}" type="datetimeFigureOut">
              <a:rPr lang="nl-BE" smtClean="0"/>
              <a:pPr/>
              <a:t>19/11/2018</a:t>
            </a:fld>
            <a:endParaRPr lang="nl-BE"/>
          </a:p>
        </p:txBody>
      </p:sp>
      <p:sp>
        <p:nvSpPr>
          <p:cNvPr id="4" name="Tijdelijke aanduiding voor voettekst 3"/>
          <p:cNvSpPr>
            <a:spLocks noGrp="1"/>
          </p:cNvSpPr>
          <p:nvPr>
            <p:ph type="ftr" sz="quarter" idx="2"/>
          </p:nvPr>
        </p:nvSpPr>
        <p:spPr>
          <a:xfrm>
            <a:off x="0" y="9428584"/>
            <a:ext cx="2889938" cy="496332"/>
          </a:xfrm>
          <a:prstGeom prst="rect">
            <a:avLst/>
          </a:prstGeom>
        </p:spPr>
        <p:txBody>
          <a:bodyPr vert="horz" lIns="90708" tIns="45354" rIns="90708" bIns="45354"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777607" y="9428584"/>
            <a:ext cx="2889938" cy="496332"/>
          </a:xfrm>
          <a:prstGeom prst="rect">
            <a:avLst/>
          </a:prstGeom>
        </p:spPr>
        <p:txBody>
          <a:bodyPr vert="horz" lIns="90708" tIns="45354" rIns="90708" bIns="45354" rtlCol="0" anchor="b"/>
          <a:lstStyle>
            <a:lvl1pPr algn="r">
              <a:defRPr sz="1200"/>
            </a:lvl1pPr>
          </a:lstStyle>
          <a:p>
            <a:fld id="{319C9E84-5DF8-43F2-A66D-EBA7AD149D55}" type="slidenum">
              <a:rPr lang="nl-BE" smtClean="0"/>
              <a:pPr/>
              <a:t>‹nr.›</a:t>
            </a:fld>
            <a:endParaRPr lang="nl-BE"/>
          </a:p>
        </p:txBody>
      </p:sp>
    </p:spTree>
    <p:extLst>
      <p:ext uri="{BB962C8B-B14F-4D97-AF65-F5344CB8AC3E}">
        <p14:creationId xmlns:p14="http://schemas.microsoft.com/office/powerpoint/2010/main" val="3197440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1"/>
            <a:ext cx="2889938" cy="496332"/>
          </a:xfrm>
          <a:prstGeom prst="rect">
            <a:avLst/>
          </a:prstGeom>
        </p:spPr>
        <p:txBody>
          <a:bodyPr vert="horz" lIns="90708" tIns="45354" rIns="90708" bIns="45354" rtlCol="0"/>
          <a:lstStyle>
            <a:lvl1pPr algn="l">
              <a:defRPr sz="1200"/>
            </a:lvl1pPr>
          </a:lstStyle>
          <a:p>
            <a:endParaRPr lang="nl-BE"/>
          </a:p>
        </p:txBody>
      </p:sp>
      <p:sp>
        <p:nvSpPr>
          <p:cNvPr id="3" name="Tijdelijke aanduiding voor datum 2"/>
          <p:cNvSpPr>
            <a:spLocks noGrp="1"/>
          </p:cNvSpPr>
          <p:nvPr>
            <p:ph type="dt" idx="1"/>
          </p:nvPr>
        </p:nvSpPr>
        <p:spPr>
          <a:xfrm>
            <a:off x="3777607" y="1"/>
            <a:ext cx="2889938" cy="496332"/>
          </a:xfrm>
          <a:prstGeom prst="rect">
            <a:avLst/>
          </a:prstGeom>
        </p:spPr>
        <p:txBody>
          <a:bodyPr vert="horz" lIns="90708" tIns="45354" rIns="90708" bIns="45354" rtlCol="0"/>
          <a:lstStyle>
            <a:lvl1pPr algn="r">
              <a:defRPr sz="1200"/>
            </a:lvl1pPr>
          </a:lstStyle>
          <a:p>
            <a:fld id="{12B3BF85-947D-49F9-B01C-DD0A024927F1}" type="datetimeFigureOut">
              <a:rPr lang="nl-BE" smtClean="0"/>
              <a:pPr/>
              <a:t>19/11/2018</a:t>
            </a:fld>
            <a:endParaRPr lang="nl-BE"/>
          </a:p>
        </p:txBody>
      </p:sp>
      <p:sp>
        <p:nvSpPr>
          <p:cNvPr id="4" name="Tijdelijke aanduiding voor dia-afbeelding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0708" tIns="45354" rIns="90708" bIns="45354" rtlCol="0" anchor="ctr"/>
          <a:lstStyle/>
          <a:p>
            <a:endParaRPr lang="nl-BE"/>
          </a:p>
        </p:txBody>
      </p:sp>
      <p:sp>
        <p:nvSpPr>
          <p:cNvPr id="5" name="Tijdelijke aanduiding voor notities 4"/>
          <p:cNvSpPr>
            <a:spLocks noGrp="1"/>
          </p:cNvSpPr>
          <p:nvPr>
            <p:ph type="body" sz="quarter" idx="3"/>
          </p:nvPr>
        </p:nvSpPr>
        <p:spPr>
          <a:xfrm>
            <a:off x="666909" y="4715153"/>
            <a:ext cx="5335270" cy="4466987"/>
          </a:xfrm>
          <a:prstGeom prst="rect">
            <a:avLst/>
          </a:prstGeom>
        </p:spPr>
        <p:txBody>
          <a:bodyPr vert="horz" lIns="90708" tIns="45354" rIns="90708" bIns="45354"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8584"/>
            <a:ext cx="2889938" cy="496332"/>
          </a:xfrm>
          <a:prstGeom prst="rect">
            <a:avLst/>
          </a:prstGeom>
        </p:spPr>
        <p:txBody>
          <a:bodyPr vert="horz" lIns="90708" tIns="45354" rIns="90708" bIns="45354"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777607" y="9428584"/>
            <a:ext cx="2889938" cy="496332"/>
          </a:xfrm>
          <a:prstGeom prst="rect">
            <a:avLst/>
          </a:prstGeom>
        </p:spPr>
        <p:txBody>
          <a:bodyPr vert="horz" lIns="90708" tIns="45354" rIns="90708" bIns="45354" rtlCol="0" anchor="b"/>
          <a:lstStyle>
            <a:lvl1pPr algn="r">
              <a:defRPr sz="1200"/>
            </a:lvl1pPr>
          </a:lstStyle>
          <a:p>
            <a:fld id="{D6C381F2-7164-4CB8-8707-B86546553B87}" type="slidenum">
              <a:rPr lang="nl-BE" smtClean="0"/>
              <a:pPr/>
              <a:t>‹nr.›</a:t>
            </a:fld>
            <a:endParaRPr lang="nl-BE"/>
          </a:p>
        </p:txBody>
      </p:sp>
    </p:spTree>
    <p:extLst>
      <p:ext uri="{BB962C8B-B14F-4D97-AF65-F5344CB8AC3E}">
        <p14:creationId xmlns:p14="http://schemas.microsoft.com/office/powerpoint/2010/main" val="769062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Jenny Harzé – conciërge school geweest</a:t>
            </a:r>
            <a:br>
              <a:rPr lang="nl-BE" dirty="0"/>
            </a:br>
            <a:r>
              <a:rPr lang="nl-BE" dirty="0"/>
              <a:t>Mustapha Lahrach – zaalwachter + ervaring projecten jongeren – </a:t>
            </a:r>
            <a:r>
              <a:rPr lang="nl-BE" dirty="0" err="1"/>
              <a:t>thaibox</a:t>
            </a:r>
            <a:r>
              <a:rPr lang="nl-BE" dirty="0"/>
              <a:t>-begeleider</a:t>
            </a:r>
          </a:p>
          <a:p>
            <a:r>
              <a:rPr lang="nl-BE" dirty="0"/>
              <a:t>Jochen De Bock – leerkracht + houdt zich bezig met eigen poëzie en actief bij radio </a:t>
            </a:r>
            <a:r>
              <a:rPr lang="nl-BE" dirty="0" err="1"/>
              <a:t>scorpio</a:t>
            </a:r>
            <a:endParaRPr lang="nl-BE" dirty="0"/>
          </a:p>
          <a:p>
            <a:r>
              <a:rPr lang="nl-BE" dirty="0"/>
              <a:t>Erika Roelands – Mivas (maatwerkbedrijf) – in het verleden actief bij Jeugdwerking  in verschillende wijken </a:t>
            </a:r>
            <a:r>
              <a:rPr lang="nl-BE" dirty="0" err="1"/>
              <a:t>mechelen</a:t>
            </a:r>
            <a:endParaRPr lang="nl-BE" dirty="0"/>
          </a:p>
          <a:p>
            <a:endParaRPr lang="nl-BE" dirty="0"/>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1</a:t>
            </a:fld>
            <a:endParaRPr lang="nl-BE"/>
          </a:p>
        </p:txBody>
      </p:sp>
    </p:spTree>
    <p:extLst>
      <p:ext uri="{BB962C8B-B14F-4D97-AF65-F5344CB8AC3E}">
        <p14:creationId xmlns:p14="http://schemas.microsoft.com/office/powerpoint/2010/main" val="2528910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07085">
              <a:defRPr/>
            </a:pPr>
            <a:r>
              <a:rPr lang="nl-BE" dirty="0"/>
              <a:t>We hebben de voorbije jaren massaal geïnvesteerd in de wijk Oud Oefenplein. In stenen en dus ook in mensen. Dit was noodzakelijk en heeft de basis gelegd voor een mooie toekomst voor deze wijk. </a:t>
            </a:r>
          </a:p>
          <a:p>
            <a:pPr lvl="0"/>
            <a:r>
              <a:rPr lang="nl-BE" sz="2400" dirty="0"/>
              <a:t>Troeven wijk: </a:t>
            </a:r>
          </a:p>
          <a:p>
            <a:pPr lvl="1"/>
            <a:r>
              <a:rPr lang="nl-BE" sz="2200" dirty="0"/>
              <a:t>centrale locatie &amp; voorzieningen: school, sporthal, dienstencentrum, </a:t>
            </a:r>
            <a:r>
              <a:rPr lang="nl-BE" sz="2200" dirty="0" err="1"/>
              <a:t>petanquebanen</a:t>
            </a:r>
            <a:r>
              <a:rPr lang="nl-BE" sz="2200" dirty="0"/>
              <a:t>, sporthal, jeugdcentrum (Jam) en speelinfrastructuur</a:t>
            </a:r>
          </a:p>
          <a:p>
            <a:endParaRPr lang="nl-BE" dirty="0"/>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3</a:t>
            </a:fld>
            <a:endParaRPr lang="nl-BE"/>
          </a:p>
        </p:txBody>
      </p:sp>
    </p:spTree>
    <p:extLst>
      <p:ext uri="{BB962C8B-B14F-4D97-AF65-F5344CB8AC3E}">
        <p14:creationId xmlns:p14="http://schemas.microsoft.com/office/powerpoint/2010/main" val="1227104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85000" lnSpcReduction="20000"/>
          </a:bodyPr>
          <a:lstStyle/>
          <a:p>
            <a:pPr defTabSz="907085">
              <a:defRPr/>
            </a:pPr>
            <a:r>
              <a:rPr lang="nl-BE" dirty="0"/>
              <a:t>Maar er is nog meer nodig. Met de verhuring van de laatste fase van 170 woningen, zien we immers dat er met de grote verhuisbewegingen van huurders die van andere wijken komen, het sociale weefsel danig is verzwakt. </a:t>
            </a:r>
          </a:p>
          <a:p>
            <a:pPr defTabSz="907085">
              <a:defRPr/>
            </a:pPr>
            <a:endParaRPr lang="nl-BE" dirty="0"/>
          </a:p>
          <a:p>
            <a:pPr defTabSz="907085">
              <a:defRPr/>
            </a:pPr>
            <a:r>
              <a:rPr lang="nl-BE" dirty="0"/>
              <a:t>Veel mensen in de wijk kennen elkaar niet, verstaan mekaar ook niet. Er zijn vandaag te weinig rolmodellen die het voortouw nemen en hun straat, buurt of wijk op sleeptouw nemen. Ook in de kerngroepen zien we dat het vooral de oudere autochtone huurders zijn die in wijk mee aan de kar trekken.</a:t>
            </a:r>
          </a:p>
          <a:p>
            <a:pPr defTabSz="907085">
              <a:defRPr/>
            </a:pPr>
            <a:endParaRPr lang="nl-BE" dirty="0"/>
          </a:p>
          <a:p>
            <a:pPr lvl="0"/>
            <a:r>
              <a:rPr lang="nl-BE" sz="2400" dirty="0"/>
              <a:t>Bevolking Oud Oefenplein:</a:t>
            </a:r>
          </a:p>
          <a:p>
            <a:pPr lvl="1"/>
            <a:r>
              <a:rPr lang="nl-BE" sz="2000" dirty="0"/>
              <a:t>Jonge wijk. Leeftijd 0-18: 359 jongeren waarvan 22 Belgische origine, 258 Marokkaanse origine, 79 andere</a:t>
            </a:r>
          </a:p>
          <a:p>
            <a:pPr lvl="1"/>
            <a:r>
              <a:rPr lang="nl-BE" sz="2000" dirty="0"/>
              <a:t>Verarmde wijk: 40% werkzaam (leeftijd 25-65j,)</a:t>
            </a:r>
          </a:p>
          <a:p>
            <a:pPr marL="453542" lvl="1"/>
            <a:endParaRPr lang="nl-BE" sz="2000" dirty="0"/>
          </a:p>
          <a:p>
            <a:endParaRPr lang="nl-BE" sz="2400" dirty="0"/>
          </a:p>
          <a:p>
            <a:pPr lvl="0"/>
            <a:r>
              <a:rPr lang="nl-BE" sz="2400" dirty="0"/>
              <a:t>Maatschappelijke uitdagingen: </a:t>
            </a:r>
          </a:p>
          <a:p>
            <a:pPr lvl="1"/>
            <a:r>
              <a:rPr lang="nl-BE" sz="2000" dirty="0"/>
              <a:t>Aangetast sociaal weefsel: gebrek aan uitwisseling, taalkloof, culturele verschillen (verarming)</a:t>
            </a:r>
          </a:p>
          <a:p>
            <a:pPr marL="453542" lvl="1"/>
            <a:endParaRPr lang="nl-BE" sz="2000" dirty="0"/>
          </a:p>
          <a:p>
            <a:pPr lvl="1"/>
            <a:r>
              <a:rPr lang="nl-BE" sz="2000" dirty="0"/>
              <a:t>Leefbaarheid: burenhinder, hangjongeren, sluikstorten, onderhoud</a:t>
            </a:r>
          </a:p>
          <a:p>
            <a:pPr defTabSz="907085">
              <a:defRPr/>
            </a:pPr>
            <a:endParaRPr lang="nl-BE" dirty="0"/>
          </a:p>
          <a:p>
            <a:endParaRPr lang="nl-BE" dirty="0"/>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4</a:t>
            </a:fld>
            <a:endParaRPr lang="nl-BE"/>
          </a:p>
        </p:txBody>
      </p:sp>
    </p:spTree>
    <p:extLst>
      <p:ext uri="{BB962C8B-B14F-4D97-AF65-F5344CB8AC3E}">
        <p14:creationId xmlns:p14="http://schemas.microsoft.com/office/powerpoint/2010/main" val="642181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Het Oud Oefenplein is ook een heel diverse wijk: de bewoners komen van over heel de wereld. Door een grootschalige renovatie – de woningen zijn helemaal vernieuwd- verwelkomde de wijk heel wat nieuwe bewoners. Ze kennen elkaar nog niet zo goed en dat willen we graag veranderen.</a:t>
            </a:r>
          </a:p>
          <a:p>
            <a:r>
              <a:rPr lang="nl-BE" dirty="0"/>
              <a:t> </a:t>
            </a:r>
          </a:p>
          <a:p>
            <a:r>
              <a:rPr lang="nl-BE" dirty="0"/>
              <a:t>Daarvoor hebben we jou nodig. Jij engageert je heel actief voor de wijk en zorgt voor nieuwe stimulansen en dynamiek. </a:t>
            </a:r>
          </a:p>
          <a:p>
            <a:endParaRPr lang="nl-BE" dirty="0"/>
          </a:p>
          <a:p>
            <a:r>
              <a:rPr lang="nl-BE" b="1" dirty="0"/>
              <a:t>Waarom?</a:t>
            </a:r>
          </a:p>
          <a:p>
            <a:pPr>
              <a:buFont typeface="Wingdings" panose="05000000000000000000" pitchFamily="2" charset="2"/>
              <a:buChar char="§"/>
            </a:pPr>
            <a:r>
              <a:rPr lang="nl-BE" dirty="0">
                <a:sym typeface="Wingdings" panose="05000000000000000000" pitchFamily="2" charset="2"/>
              </a:rPr>
              <a:t>Sociale woonwijk </a:t>
            </a:r>
          </a:p>
          <a:p>
            <a:pPr>
              <a:buFont typeface="Wingdings" panose="05000000000000000000" pitchFamily="2" charset="2"/>
              <a:buChar char="§"/>
            </a:pPr>
            <a:r>
              <a:rPr lang="nl-BE" dirty="0">
                <a:sym typeface="Wingdings" panose="05000000000000000000" pitchFamily="2" charset="2"/>
              </a:rPr>
              <a:t>Heel wat nieuwe bewoners</a:t>
            </a:r>
          </a:p>
          <a:p>
            <a:pPr>
              <a:buFont typeface="Wingdings" panose="05000000000000000000" pitchFamily="2" charset="2"/>
              <a:buChar char="§"/>
            </a:pPr>
            <a:r>
              <a:rPr lang="nl-BE" dirty="0">
                <a:sym typeface="Wingdings" panose="05000000000000000000" pitchFamily="2" charset="2"/>
              </a:rPr>
              <a:t>Kennen elkaar (nog) niet goed</a:t>
            </a:r>
          </a:p>
          <a:p>
            <a:pPr>
              <a:buFont typeface="Wingdings" panose="05000000000000000000" pitchFamily="2" charset="2"/>
              <a:buChar char="§"/>
            </a:pPr>
            <a:r>
              <a:rPr lang="nl-BE" dirty="0">
                <a:sym typeface="Wingdings" panose="05000000000000000000" pitchFamily="2" charset="2"/>
              </a:rPr>
              <a:t>Mix aan culturen, talen,…</a:t>
            </a:r>
          </a:p>
          <a:p>
            <a:endParaRPr lang="nl-BE" dirty="0"/>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7</a:t>
            </a:fld>
            <a:endParaRPr lang="nl-BE"/>
          </a:p>
        </p:txBody>
      </p:sp>
    </p:spTree>
    <p:extLst>
      <p:ext uri="{BB962C8B-B14F-4D97-AF65-F5344CB8AC3E}">
        <p14:creationId xmlns:p14="http://schemas.microsoft.com/office/powerpoint/2010/main" val="2223703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8</a:t>
            </a:fld>
            <a:endParaRPr lang="nl-BE"/>
          </a:p>
        </p:txBody>
      </p:sp>
    </p:spTree>
    <p:extLst>
      <p:ext uri="{BB962C8B-B14F-4D97-AF65-F5344CB8AC3E}">
        <p14:creationId xmlns:p14="http://schemas.microsoft.com/office/powerpoint/2010/main" val="4054958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9</a:t>
            </a:fld>
            <a:endParaRPr lang="nl-BE"/>
          </a:p>
        </p:txBody>
      </p:sp>
    </p:spTree>
    <p:extLst>
      <p:ext uri="{BB962C8B-B14F-4D97-AF65-F5344CB8AC3E}">
        <p14:creationId xmlns:p14="http://schemas.microsoft.com/office/powerpoint/2010/main" val="2164624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92500"/>
          </a:bodyPr>
          <a:lstStyle/>
          <a:p>
            <a:pPr lvl="0"/>
            <a:r>
              <a:rPr lang="nl-BE" dirty="0"/>
              <a:t>Je weet van aanpakken en kan anderen enthousiasmeren om samen iets te maken van “de Plaon”.</a:t>
            </a:r>
          </a:p>
          <a:p>
            <a:pPr lvl="0"/>
            <a:r>
              <a:rPr lang="nl-BE" dirty="0"/>
              <a:t>Je weet jongeren aan te spreken, maar kan ook met andere leeftijdsgroepen om.</a:t>
            </a:r>
          </a:p>
          <a:p>
            <a:pPr lvl="0"/>
            <a:r>
              <a:rPr lang="nl-BE" dirty="0"/>
              <a:t>Je staat open voor andere culturen en gewoonten, maar je hebt zelf ook de juiste basishouding in onze maatschappij. Aspecten zoals gelijkheid, ethiek, vrijheid, rechtvaardigheid, democratisch denken maken deel uit van jouw visie op leven. Je maakt geen onderscheid tussen geslacht, nationaliteit, cultuur, geaardheid, geloof of niet geloven</a:t>
            </a:r>
          </a:p>
          <a:p>
            <a:pPr lvl="0"/>
            <a:r>
              <a:rPr lang="nl-BE" dirty="0"/>
              <a:t>Mensen zijn belangrijk voor jou.  </a:t>
            </a:r>
          </a:p>
          <a:p>
            <a:pPr lvl="0"/>
            <a:r>
              <a:rPr lang="nl-BE" dirty="0"/>
              <a:t>Je hebt organisatietalent en sterke sociale vaardigheden.</a:t>
            </a:r>
          </a:p>
          <a:p>
            <a:pPr lvl="0"/>
            <a:r>
              <a:rPr lang="nl-BE" dirty="0"/>
              <a:t>Je schrikt er niet voor terug om met groepen te werken.</a:t>
            </a:r>
          </a:p>
          <a:p>
            <a:pPr lvl="0"/>
            <a:r>
              <a:rPr lang="nl-BE" dirty="0"/>
              <a:t>Je kan luisteren naar anderen en kan de juiste vragen stellen om werkelijke noden van mensen te achterhalen.</a:t>
            </a:r>
          </a:p>
          <a:p>
            <a:pPr lvl="0"/>
            <a:r>
              <a:rPr lang="nl-BE" dirty="0"/>
              <a:t>Je helpt graag mensen.  </a:t>
            </a:r>
          </a:p>
          <a:p>
            <a:pPr lvl="0"/>
            <a:r>
              <a:rPr lang="nl-BE" dirty="0"/>
              <a:t>Je schrikt er niet voor terug om je voor de wijk in te zetten in weekends, vakantieperiodes en ’s avonds.</a:t>
            </a:r>
          </a:p>
          <a:p>
            <a:pPr lvl="0"/>
            <a:r>
              <a:rPr lang="nl-BE" dirty="0"/>
              <a:t>Je bent een doorzetter die zich niet laat ontmoedigen door een tegenslag.</a:t>
            </a:r>
          </a:p>
          <a:p>
            <a:pPr lvl="0"/>
            <a:r>
              <a:rPr lang="nl-BE" dirty="0"/>
              <a:t>Je kan je buren inspireren door jouw enthousiaste aanpak. Een goede buur is immers beter dan een verre vriend.  </a:t>
            </a:r>
          </a:p>
          <a:p>
            <a:pPr lvl="0"/>
            <a:r>
              <a:rPr lang="nl-BE" dirty="0"/>
              <a:t>Een hoger diploma in een sociale richting kan een troef zijn, maar jouw maatschappelijk engagement en motivatie zijn veel belangrijker, ook als je geen diploma hebt.</a:t>
            </a:r>
          </a:p>
          <a:p>
            <a:pPr lvl="0"/>
            <a:r>
              <a:rPr lang="nl-BE" dirty="0"/>
              <a:t>Je bent bij voorkeur een starter van om het even welke leeftijd liefst met groeipotentieel maar zeker met een uitgesproken maatschappelijk engagement. </a:t>
            </a:r>
          </a:p>
          <a:p>
            <a:pPr lvl="0"/>
            <a:r>
              <a:rPr lang="nl-BE" dirty="0"/>
              <a:t>Je bent op zoek naar een voorlopige oplossing om een korte periode te wonen in een sociale woonwijk. Daarna zet je jouw wooncarrière ergens anders verder.</a:t>
            </a:r>
          </a:p>
          <a:p>
            <a:pPr lvl="0"/>
            <a:r>
              <a:rPr lang="nl-BE" dirty="0"/>
              <a:t>Je hebt een job in de regio Mechelen en wil je daar ook komen vestigen</a:t>
            </a:r>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10</a:t>
            </a:fld>
            <a:endParaRPr lang="nl-BE"/>
          </a:p>
        </p:txBody>
      </p:sp>
    </p:spTree>
    <p:extLst>
      <p:ext uri="{BB962C8B-B14F-4D97-AF65-F5344CB8AC3E}">
        <p14:creationId xmlns:p14="http://schemas.microsoft.com/office/powerpoint/2010/main" val="1457414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11</a:t>
            </a:fld>
            <a:endParaRPr lang="nl-BE"/>
          </a:p>
        </p:txBody>
      </p:sp>
    </p:spTree>
    <p:extLst>
      <p:ext uri="{BB962C8B-B14F-4D97-AF65-F5344CB8AC3E}">
        <p14:creationId xmlns:p14="http://schemas.microsoft.com/office/powerpoint/2010/main" val="1252812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07085">
              <a:defRPr/>
            </a:pPr>
            <a:r>
              <a:rPr lang="nl-BE" b="1" dirty="0"/>
              <a:t>Jury: </a:t>
            </a:r>
            <a:r>
              <a:rPr lang="nl-BE" dirty="0"/>
              <a:t>afgevaardigden</a:t>
            </a:r>
            <a:r>
              <a:rPr lang="nl-BE" b="1" dirty="0"/>
              <a:t> </a:t>
            </a:r>
            <a:r>
              <a:rPr lang="nl-BE" dirty="0"/>
              <a:t>Woonpunt, stad, VMSW, J@M/CEAPIRE</a:t>
            </a:r>
          </a:p>
          <a:p>
            <a:endParaRPr lang="nl-BE" dirty="0"/>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12</a:t>
            </a:fld>
            <a:endParaRPr lang="nl-BE"/>
          </a:p>
        </p:txBody>
      </p:sp>
    </p:spTree>
    <p:extLst>
      <p:ext uri="{BB962C8B-B14F-4D97-AF65-F5344CB8AC3E}">
        <p14:creationId xmlns:p14="http://schemas.microsoft.com/office/powerpoint/2010/main" val="4146286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13</a:t>
            </a:fld>
            <a:endParaRPr lang="nl-BE"/>
          </a:p>
        </p:txBody>
      </p:sp>
    </p:spTree>
    <p:extLst>
      <p:ext uri="{BB962C8B-B14F-4D97-AF65-F5344CB8AC3E}">
        <p14:creationId xmlns:p14="http://schemas.microsoft.com/office/powerpoint/2010/main" val="223807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Jenny Harzé – conciërge school geweest</a:t>
            </a:r>
            <a:br>
              <a:rPr lang="nl-BE" dirty="0"/>
            </a:br>
            <a:r>
              <a:rPr lang="nl-BE" dirty="0"/>
              <a:t>Mustapha Lahrach – zaalwachter + ervaring projecten jongeren – </a:t>
            </a:r>
            <a:r>
              <a:rPr lang="nl-BE" dirty="0" err="1"/>
              <a:t>thaibox</a:t>
            </a:r>
            <a:r>
              <a:rPr lang="nl-BE" dirty="0"/>
              <a:t>-begeleider</a:t>
            </a:r>
          </a:p>
          <a:p>
            <a:r>
              <a:rPr lang="nl-BE" dirty="0"/>
              <a:t>Jochen De Bock – leerkracht + houdt zich bezig met eigen poëzie en actief bij radio </a:t>
            </a:r>
            <a:r>
              <a:rPr lang="nl-BE" dirty="0" err="1"/>
              <a:t>scorpio</a:t>
            </a:r>
            <a:endParaRPr lang="nl-BE" dirty="0"/>
          </a:p>
          <a:p>
            <a:r>
              <a:rPr lang="nl-BE" dirty="0"/>
              <a:t>Erika Roelands – Mivas (maatwerkbedrijf) – in het verleden actief bij Jeugdwerking  in verschillende wijken </a:t>
            </a:r>
            <a:r>
              <a:rPr lang="nl-BE" dirty="0" err="1"/>
              <a:t>mechelen</a:t>
            </a:r>
            <a:endParaRPr lang="nl-BE" dirty="0"/>
          </a:p>
          <a:p>
            <a:endParaRPr lang="nl-BE" dirty="0"/>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14</a:t>
            </a:fld>
            <a:endParaRPr lang="nl-BE"/>
          </a:p>
        </p:txBody>
      </p:sp>
    </p:spTree>
    <p:extLst>
      <p:ext uri="{BB962C8B-B14F-4D97-AF65-F5344CB8AC3E}">
        <p14:creationId xmlns:p14="http://schemas.microsoft.com/office/powerpoint/2010/main" val="1494390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92500" lnSpcReduction="10000"/>
          </a:bodyPr>
          <a:lstStyle/>
          <a:p>
            <a:pPr>
              <a:buFont typeface="+mj-lt"/>
              <a:buAutoNum type="arabicPeriod"/>
            </a:pPr>
            <a:r>
              <a:rPr lang="nl-BE" sz="2400" dirty="0"/>
              <a:t>Doet mee aan/organiseert vrijetijdsactiviteiten die de sociale cohesie in de wijk versterken</a:t>
            </a:r>
          </a:p>
          <a:p>
            <a:pPr marL="453542" lvl="1"/>
            <a:r>
              <a:rPr lang="nl-BE" sz="1800" dirty="0"/>
              <a:t>- Aansluiting bij bestaande projecten/werkingen </a:t>
            </a:r>
          </a:p>
          <a:p>
            <a:pPr lvl="1">
              <a:buFontTx/>
              <a:buChar char="-"/>
            </a:pPr>
            <a:r>
              <a:rPr lang="nl-BE" sz="1800" dirty="0"/>
              <a:t>Organisatie nieuwe activiteiten (ná inloopperiode en overleg met de coach)</a:t>
            </a:r>
          </a:p>
          <a:p>
            <a:pPr marL="453542" lvl="1"/>
            <a:endParaRPr lang="nl-BE" sz="1800" dirty="0"/>
          </a:p>
          <a:p>
            <a:pPr>
              <a:buFont typeface="+mj-lt"/>
              <a:buAutoNum type="arabicPeriod"/>
            </a:pPr>
            <a:r>
              <a:rPr lang="nl-BE" sz="2400" dirty="0"/>
              <a:t>Gaat op zoek naar ‘sterkhouders’, dit zijn andere bewoners die zich mee op een positieve manier willen inzetten voor hun toekomst en die van de wijk</a:t>
            </a:r>
          </a:p>
          <a:p>
            <a:pPr>
              <a:buFont typeface="+mj-lt"/>
              <a:buAutoNum type="arabicPeriod"/>
            </a:pPr>
            <a:endParaRPr lang="nl-BE" sz="2400" dirty="0"/>
          </a:p>
          <a:p>
            <a:r>
              <a:rPr lang="nl-BE" sz="2000" dirty="0"/>
              <a:t>De Pleinmaker is geen ombudsman (Woonpunt)</a:t>
            </a:r>
          </a:p>
          <a:p>
            <a:endParaRPr lang="nl-BE" sz="2000" dirty="0"/>
          </a:p>
          <a:p>
            <a:r>
              <a:rPr lang="nl-BE" sz="2000" dirty="0"/>
              <a:t>De Pleinmaker is geen agent (BIN/politie)</a:t>
            </a:r>
          </a:p>
          <a:p>
            <a:pPr>
              <a:buFont typeface="+mj-lt"/>
              <a:buAutoNum type="arabicPeriod"/>
            </a:pPr>
            <a:endParaRPr lang="nl-BE" sz="2000" dirty="0"/>
          </a:p>
          <a:p>
            <a:endParaRPr lang="nl-BE" dirty="0"/>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15</a:t>
            </a:fld>
            <a:endParaRPr lang="nl-BE"/>
          </a:p>
        </p:txBody>
      </p:sp>
    </p:spTree>
    <p:extLst>
      <p:ext uri="{BB962C8B-B14F-4D97-AF65-F5344CB8AC3E}">
        <p14:creationId xmlns:p14="http://schemas.microsoft.com/office/powerpoint/2010/main" val="3852039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16</a:t>
            </a:fld>
            <a:endParaRPr lang="nl-BE"/>
          </a:p>
        </p:txBody>
      </p:sp>
    </p:spTree>
    <p:extLst>
      <p:ext uri="{BB962C8B-B14F-4D97-AF65-F5344CB8AC3E}">
        <p14:creationId xmlns:p14="http://schemas.microsoft.com/office/powerpoint/2010/main" val="1859438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17</a:t>
            </a:fld>
            <a:endParaRPr lang="nl-BE"/>
          </a:p>
        </p:txBody>
      </p:sp>
    </p:spTree>
    <p:extLst>
      <p:ext uri="{BB962C8B-B14F-4D97-AF65-F5344CB8AC3E}">
        <p14:creationId xmlns:p14="http://schemas.microsoft.com/office/powerpoint/2010/main" val="1006763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operationele werkgroep bestaat uit interne en externe partners met expertise op het Oud Oefenplein: samenlevingsopbouw, stedelijke medewerkers (opbouwwerker en preventiemedewerker), J@M, Woonpunt Mechelen, LDC de Schijf</a:t>
            </a:r>
          </a:p>
          <a:p>
            <a:r>
              <a:rPr lang="nl-BE" dirty="0"/>
              <a:t>Monitoring: maandelijks evaluatiesjabloon, geeft een goed inzicht in de taken</a:t>
            </a:r>
          </a:p>
          <a:p>
            <a:r>
              <a:rPr lang="nl-BE" dirty="0"/>
              <a:t>Oproep naar de bewoners om de Pleinmakers te leren kennen en een steentje bij te dragen. Volgende week wordt er een flyer verspreid, </a:t>
            </a:r>
          </a:p>
          <a:p>
            <a:endParaRPr lang="nl-BE" dirty="0"/>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18</a:t>
            </a:fld>
            <a:endParaRPr lang="nl-BE"/>
          </a:p>
        </p:txBody>
      </p:sp>
    </p:spTree>
    <p:extLst>
      <p:ext uri="{BB962C8B-B14F-4D97-AF65-F5344CB8AC3E}">
        <p14:creationId xmlns:p14="http://schemas.microsoft.com/office/powerpoint/2010/main" val="75990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19</a:t>
            </a:fld>
            <a:endParaRPr lang="nl-BE"/>
          </a:p>
        </p:txBody>
      </p:sp>
    </p:spTree>
    <p:extLst>
      <p:ext uri="{BB962C8B-B14F-4D97-AF65-F5344CB8AC3E}">
        <p14:creationId xmlns:p14="http://schemas.microsoft.com/office/powerpoint/2010/main" val="2775174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Jenny Harzé – conciërge school geweest</a:t>
            </a:r>
            <a:br>
              <a:rPr lang="nl-BE" dirty="0"/>
            </a:br>
            <a:r>
              <a:rPr lang="nl-BE" dirty="0"/>
              <a:t>Mustapha Lahrach – zaalwachter + ervaring projecten jongeren – </a:t>
            </a:r>
            <a:r>
              <a:rPr lang="nl-BE" dirty="0" err="1"/>
              <a:t>thaibox</a:t>
            </a:r>
            <a:r>
              <a:rPr lang="nl-BE" dirty="0"/>
              <a:t>-begeleider</a:t>
            </a:r>
          </a:p>
          <a:p>
            <a:r>
              <a:rPr lang="nl-BE" dirty="0"/>
              <a:t>Jochen De Bock – leerkracht + houdt zich bezig met eigen poëzie en actief bij radio </a:t>
            </a:r>
            <a:r>
              <a:rPr lang="nl-BE" dirty="0" err="1"/>
              <a:t>scorpio</a:t>
            </a:r>
            <a:endParaRPr lang="nl-BE" dirty="0"/>
          </a:p>
          <a:p>
            <a:r>
              <a:rPr lang="nl-BE" dirty="0"/>
              <a:t>Erika Roelands – Mivas (maatwerkbedrijf) – in het verleden actief bij Jeugdwerking  in verschillende wijken </a:t>
            </a:r>
            <a:r>
              <a:rPr lang="nl-BE" dirty="0" err="1"/>
              <a:t>mechelen</a:t>
            </a:r>
            <a:endParaRPr lang="nl-BE" dirty="0"/>
          </a:p>
          <a:p>
            <a:endParaRPr lang="nl-BE" dirty="0"/>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26</a:t>
            </a:fld>
            <a:endParaRPr lang="nl-BE"/>
          </a:p>
        </p:txBody>
      </p:sp>
    </p:spTree>
    <p:extLst>
      <p:ext uri="{BB962C8B-B14F-4D97-AF65-F5344CB8AC3E}">
        <p14:creationId xmlns:p14="http://schemas.microsoft.com/office/powerpoint/2010/main" val="3858262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D6C381F2-7164-4CB8-8707-B86546553B87}" type="slidenum">
              <a:rPr lang="nl-BE" smtClean="0"/>
              <a:pPr/>
              <a:t>27</a:t>
            </a:fld>
            <a:endParaRPr lang="nl-BE"/>
          </a:p>
        </p:txBody>
      </p:sp>
    </p:spTree>
    <p:extLst>
      <p:ext uri="{BB962C8B-B14F-4D97-AF65-F5344CB8AC3E}">
        <p14:creationId xmlns:p14="http://schemas.microsoft.com/office/powerpoint/2010/main" val="26137842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 name="Rechthoek 6"/>
          <p:cNvSpPr/>
          <p:nvPr userDrawn="1"/>
        </p:nvSpPr>
        <p:spPr>
          <a:xfrm>
            <a:off x="0" y="1844824"/>
            <a:ext cx="9144000" cy="2551678"/>
          </a:xfrm>
          <a:prstGeom prst="rect">
            <a:avLst/>
          </a:prstGeom>
          <a:solidFill>
            <a:srgbClr val="009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Gelijkbenige driehoek 7"/>
          <p:cNvSpPr/>
          <p:nvPr userDrawn="1"/>
        </p:nvSpPr>
        <p:spPr>
          <a:xfrm>
            <a:off x="1331640" y="3676422"/>
            <a:ext cx="2771800" cy="720080"/>
          </a:xfrm>
          <a:prstGeom prst="triangle">
            <a:avLst>
              <a:gd name="adj" fmla="val 245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8"/>
          <p:cNvSpPr/>
          <p:nvPr userDrawn="1"/>
        </p:nvSpPr>
        <p:spPr>
          <a:xfrm>
            <a:off x="2016224" y="3676422"/>
            <a:ext cx="712777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Gelijkbenige driehoek 9"/>
          <p:cNvSpPr/>
          <p:nvPr userDrawn="1"/>
        </p:nvSpPr>
        <p:spPr>
          <a:xfrm rot="16778853">
            <a:off x="-2031943" y="1180948"/>
            <a:ext cx="3782337" cy="3381897"/>
          </a:xfrm>
          <a:prstGeom prst="triangle">
            <a:avLst>
              <a:gd name="adj" fmla="val 2121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2" name="Afbeelding 11" descr="WPM_logo.png"/>
          <p:cNvPicPr>
            <a:picLocks noChangeAspect="1"/>
          </p:cNvPicPr>
          <p:nvPr userDrawn="1"/>
        </p:nvPicPr>
        <p:blipFill>
          <a:blip r:embed="rId2" cstate="print"/>
          <a:stretch>
            <a:fillRect/>
          </a:stretch>
        </p:blipFill>
        <p:spPr>
          <a:xfrm>
            <a:off x="72008" y="1988840"/>
            <a:ext cx="1331640" cy="1488153"/>
          </a:xfrm>
          <a:prstGeom prst="rect">
            <a:avLst/>
          </a:prstGeom>
        </p:spPr>
      </p:pic>
      <p:sp>
        <p:nvSpPr>
          <p:cNvPr id="16" name="Rechthoek 15"/>
          <p:cNvSpPr/>
          <p:nvPr userDrawn="1"/>
        </p:nvSpPr>
        <p:spPr>
          <a:xfrm>
            <a:off x="0" y="0"/>
            <a:ext cx="9144000" cy="17008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userDrawn="1">
            <p:ph type="ctrTitle"/>
          </p:nvPr>
        </p:nvSpPr>
        <p:spPr>
          <a:xfrm>
            <a:off x="1979712" y="1916832"/>
            <a:ext cx="7092280" cy="1656184"/>
          </a:xfrm>
          <a:noFill/>
        </p:spPr>
        <p:txBody>
          <a:bodyPr>
            <a:noAutofit/>
          </a:bodyPr>
          <a:lstStyle>
            <a:lvl1pPr algn="l">
              <a:defRPr sz="3800">
                <a:solidFill>
                  <a:schemeClr val="bg1"/>
                </a:solidFill>
                <a:latin typeface="Verdana" pitchFamily="34" charset="0"/>
              </a:defRPr>
            </a:lvl1pPr>
          </a:lstStyle>
          <a:p>
            <a:r>
              <a:rPr lang="nl-NL"/>
              <a:t>Klik om de stijl te bewerken</a:t>
            </a:r>
            <a:endParaRPr lang="nl-BE" dirty="0"/>
          </a:p>
        </p:txBody>
      </p:sp>
      <p:sp>
        <p:nvSpPr>
          <p:cNvPr id="3" name="Ondertitel 2"/>
          <p:cNvSpPr>
            <a:spLocks noGrp="1"/>
          </p:cNvSpPr>
          <p:nvPr>
            <p:ph type="subTitle" idx="1"/>
          </p:nvPr>
        </p:nvSpPr>
        <p:spPr>
          <a:xfrm>
            <a:off x="467544" y="4653136"/>
            <a:ext cx="7992888" cy="1512168"/>
          </a:xfrm>
        </p:spPr>
        <p:txBody>
          <a:bodyPr>
            <a:noAutofit/>
          </a:bodyPr>
          <a:lstStyle>
            <a:lvl1pPr marL="0" indent="0" algn="l">
              <a:buNone/>
              <a:defRPr sz="3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BE" dirty="0"/>
          </a:p>
        </p:txBody>
      </p:sp>
      <p:sp>
        <p:nvSpPr>
          <p:cNvPr id="17" name="Rechthoek 16"/>
          <p:cNvSpPr/>
          <p:nvPr userDrawn="1"/>
        </p:nvSpPr>
        <p:spPr>
          <a:xfrm>
            <a:off x="0" y="1700808"/>
            <a:ext cx="1187624"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Rechthoek 17"/>
          <p:cNvSpPr/>
          <p:nvPr userDrawn="1"/>
        </p:nvSpPr>
        <p:spPr>
          <a:xfrm>
            <a:off x="-36512" y="1628800"/>
            <a:ext cx="403920" cy="1016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323528" y="0"/>
            <a:ext cx="8424936" cy="980728"/>
          </a:xfrm>
          <a:noFill/>
        </p:spPr>
        <p:txBody>
          <a:bodyPr>
            <a:normAutofit/>
          </a:bodyPr>
          <a:lstStyle>
            <a:lvl1pPr algn="l">
              <a:defRPr sz="3800">
                <a:solidFill>
                  <a:schemeClr val="bg1"/>
                </a:solidFill>
              </a:defRPr>
            </a:lvl1pPr>
          </a:lstStyle>
          <a:p>
            <a:r>
              <a:rPr lang="nl-NL"/>
              <a:t>Klik om de stijl te bewerken</a:t>
            </a:r>
            <a:endParaRPr lang="nl-BE" dirty="0"/>
          </a:p>
        </p:txBody>
      </p:sp>
      <p:sp>
        <p:nvSpPr>
          <p:cNvPr id="3" name="Tijdelijke aanduiding voor inhoud 2"/>
          <p:cNvSpPr>
            <a:spLocks noGrp="1"/>
          </p:cNvSpPr>
          <p:nvPr>
            <p:ph idx="1"/>
          </p:nvPr>
        </p:nvSpPr>
        <p:spPr>
          <a:xfrm>
            <a:off x="457200" y="1484784"/>
            <a:ext cx="8229600" cy="4536505"/>
          </a:xfrm>
        </p:spPr>
        <p:txBody>
          <a:bodyPr/>
          <a:lstStyle>
            <a:lvl1pPr>
              <a:defRPr sz="2800"/>
            </a:lvl1pPr>
            <a:lvl2pPr>
              <a:defRPr sz="2600"/>
            </a:lvl2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7" name="Afbeelding 6" descr="WPM_logo.png"/>
          <p:cNvPicPr>
            <a:picLocks noChangeAspect="1"/>
          </p:cNvPicPr>
          <p:nvPr userDrawn="1"/>
        </p:nvPicPr>
        <p:blipFill>
          <a:blip r:embed="rId2" cstate="print"/>
          <a:stretch>
            <a:fillRect/>
          </a:stretch>
        </p:blipFill>
        <p:spPr>
          <a:xfrm>
            <a:off x="8427644" y="6093296"/>
            <a:ext cx="644348" cy="7200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nl-BE"/>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Tekststijl van het model bewerken</a:t>
            </a:r>
          </a:p>
        </p:txBody>
      </p:sp>
      <p:pic>
        <p:nvPicPr>
          <p:cNvPr id="9" name="Afbeelding 8" descr="WPM_logo.png"/>
          <p:cNvPicPr>
            <a:picLocks noChangeAspect="1"/>
          </p:cNvPicPr>
          <p:nvPr userDrawn="1"/>
        </p:nvPicPr>
        <p:blipFill>
          <a:blip r:embed="rId2" cstate="print"/>
          <a:stretch>
            <a:fillRect/>
          </a:stretch>
        </p:blipFill>
        <p:spPr>
          <a:xfrm>
            <a:off x="8427644" y="6093296"/>
            <a:ext cx="644348" cy="7200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323528" y="1772815"/>
            <a:ext cx="4038600" cy="468052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p:cNvSpPr>
            <a:spLocks noGrp="1"/>
          </p:cNvSpPr>
          <p:nvPr>
            <p:ph sz="half" idx="2"/>
          </p:nvPr>
        </p:nvSpPr>
        <p:spPr>
          <a:xfrm>
            <a:off x="4499992" y="1772815"/>
            <a:ext cx="4038600" cy="468052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0" name="Titel 1"/>
          <p:cNvSpPr>
            <a:spLocks noGrp="1"/>
          </p:cNvSpPr>
          <p:nvPr>
            <p:ph type="title"/>
          </p:nvPr>
        </p:nvSpPr>
        <p:spPr>
          <a:xfrm>
            <a:off x="323528" y="0"/>
            <a:ext cx="8424936" cy="980728"/>
          </a:xfrm>
          <a:noFill/>
        </p:spPr>
        <p:txBody>
          <a:bodyPr>
            <a:normAutofit/>
          </a:bodyPr>
          <a:lstStyle>
            <a:lvl1pPr algn="l">
              <a:defRPr sz="3800">
                <a:solidFill>
                  <a:schemeClr val="bg1"/>
                </a:solidFill>
              </a:defRPr>
            </a:lvl1pPr>
          </a:lstStyle>
          <a:p>
            <a:r>
              <a:rPr lang="nl-NL"/>
              <a:t>Klik om de stijl te bewerken</a:t>
            </a:r>
            <a:endParaRPr lang="nl-BE" dirty="0"/>
          </a:p>
        </p:txBody>
      </p:sp>
      <p:pic>
        <p:nvPicPr>
          <p:cNvPr id="9" name="Afbeelding 8" descr="WPM_logo.png"/>
          <p:cNvPicPr>
            <a:picLocks noChangeAspect="1"/>
          </p:cNvPicPr>
          <p:nvPr userDrawn="1"/>
        </p:nvPicPr>
        <p:blipFill>
          <a:blip r:embed="rId2" cstate="print"/>
          <a:stretch>
            <a:fillRect/>
          </a:stretch>
        </p:blipFill>
        <p:spPr>
          <a:xfrm>
            <a:off x="8427644" y="6093296"/>
            <a:ext cx="644348" cy="7200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459804" y="1628800"/>
            <a:ext cx="4040188" cy="129614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457200" y="2924944"/>
            <a:ext cx="4040188" cy="38164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tekst 4"/>
          <p:cNvSpPr>
            <a:spLocks noGrp="1"/>
          </p:cNvSpPr>
          <p:nvPr>
            <p:ph type="body" sz="quarter" idx="3"/>
          </p:nvPr>
        </p:nvSpPr>
        <p:spPr>
          <a:xfrm>
            <a:off x="4644008" y="1637110"/>
            <a:ext cx="4041775" cy="12878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4645025" y="2924944"/>
            <a:ext cx="4041775" cy="38164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tel 1"/>
          <p:cNvSpPr>
            <a:spLocks noGrp="1"/>
          </p:cNvSpPr>
          <p:nvPr>
            <p:ph type="title"/>
          </p:nvPr>
        </p:nvSpPr>
        <p:spPr>
          <a:xfrm>
            <a:off x="467544" y="0"/>
            <a:ext cx="8280920" cy="980728"/>
          </a:xfrm>
          <a:noFill/>
        </p:spPr>
        <p:txBody>
          <a:bodyPr>
            <a:normAutofit/>
          </a:bodyPr>
          <a:lstStyle>
            <a:lvl1pPr algn="l">
              <a:defRPr sz="3800">
                <a:solidFill>
                  <a:schemeClr val="bg1"/>
                </a:solidFill>
              </a:defRPr>
            </a:lvl1pPr>
          </a:lstStyle>
          <a:p>
            <a:r>
              <a:rPr lang="nl-NL"/>
              <a:t>Klik om de stijl te bewerken</a:t>
            </a:r>
            <a:endParaRPr lang="nl-BE" dirty="0"/>
          </a:p>
        </p:txBody>
      </p:sp>
      <p:pic>
        <p:nvPicPr>
          <p:cNvPr id="9" name="Afbeelding 8" descr="WPM_logo.png"/>
          <p:cNvPicPr>
            <a:picLocks noChangeAspect="1"/>
          </p:cNvPicPr>
          <p:nvPr userDrawn="1"/>
        </p:nvPicPr>
        <p:blipFill>
          <a:blip r:embed="rId2" cstate="print"/>
          <a:stretch>
            <a:fillRect/>
          </a:stretch>
        </p:blipFill>
        <p:spPr>
          <a:xfrm>
            <a:off x="8427644" y="6093296"/>
            <a:ext cx="644348" cy="7200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sp>
        <p:nvSpPr>
          <p:cNvPr id="7" name="Titel 1"/>
          <p:cNvSpPr>
            <a:spLocks noGrp="1"/>
          </p:cNvSpPr>
          <p:nvPr>
            <p:ph type="title"/>
          </p:nvPr>
        </p:nvSpPr>
        <p:spPr>
          <a:xfrm>
            <a:off x="395536" y="0"/>
            <a:ext cx="8280920" cy="980728"/>
          </a:xfrm>
          <a:noFill/>
        </p:spPr>
        <p:txBody>
          <a:bodyPr>
            <a:normAutofit/>
          </a:bodyPr>
          <a:lstStyle>
            <a:lvl1pPr algn="l">
              <a:defRPr sz="3800">
                <a:solidFill>
                  <a:schemeClr val="bg1"/>
                </a:solidFill>
              </a:defRPr>
            </a:lvl1pPr>
          </a:lstStyle>
          <a:p>
            <a:r>
              <a:rPr lang="nl-NL"/>
              <a:t>Klik om de stijl te bewerken</a:t>
            </a:r>
            <a:endParaRPr lang="nl-BE" dirty="0"/>
          </a:p>
        </p:txBody>
      </p:sp>
      <p:pic>
        <p:nvPicPr>
          <p:cNvPr id="8" name="Afbeelding 7" descr="WPM_logo.png"/>
          <p:cNvPicPr>
            <a:picLocks noChangeAspect="1"/>
          </p:cNvPicPr>
          <p:nvPr userDrawn="1"/>
        </p:nvPicPr>
        <p:blipFill>
          <a:blip r:embed="rId2" cstate="print"/>
          <a:stretch>
            <a:fillRect/>
          </a:stretch>
        </p:blipFill>
        <p:spPr>
          <a:xfrm>
            <a:off x="8427644" y="6093296"/>
            <a:ext cx="644348" cy="7200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6" name="Afbeelding 5" descr="WPM_logo.png"/>
          <p:cNvPicPr>
            <a:picLocks noChangeAspect="1"/>
          </p:cNvPicPr>
          <p:nvPr userDrawn="1"/>
        </p:nvPicPr>
        <p:blipFill>
          <a:blip r:embed="rId2" cstate="print"/>
          <a:stretch>
            <a:fillRect/>
          </a:stretch>
        </p:blipFill>
        <p:spPr>
          <a:xfrm>
            <a:off x="8427644" y="6093296"/>
            <a:ext cx="644348" cy="7200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1330846"/>
            <a:ext cx="3008313" cy="1162050"/>
          </a:xfrm>
        </p:spPr>
        <p:txBody>
          <a:bodyPr anchor="b"/>
          <a:lstStyle>
            <a:lvl1pPr algn="l">
              <a:defRPr sz="2000" b="1"/>
            </a:lvl1pPr>
          </a:lstStyle>
          <a:p>
            <a:r>
              <a:rPr lang="nl-NL"/>
              <a:t>Klik om de stijl te bewerken</a:t>
            </a:r>
            <a:endParaRPr lang="nl-BE" dirty="0"/>
          </a:p>
        </p:txBody>
      </p:sp>
      <p:sp>
        <p:nvSpPr>
          <p:cNvPr id="3" name="Tijdelijke aanduiding voor inhoud 2"/>
          <p:cNvSpPr>
            <a:spLocks noGrp="1"/>
          </p:cNvSpPr>
          <p:nvPr>
            <p:ph idx="1"/>
          </p:nvPr>
        </p:nvSpPr>
        <p:spPr>
          <a:xfrm>
            <a:off x="3575050" y="1340768"/>
            <a:ext cx="5111750" cy="478539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tekst 3"/>
          <p:cNvSpPr>
            <a:spLocks noGrp="1"/>
          </p:cNvSpPr>
          <p:nvPr>
            <p:ph type="body" sz="half" idx="2"/>
          </p:nvPr>
        </p:nvSpPr>
        <p:spPr>
          <a:xfrm>
            <a:off x="457200" y="2532037"/>
            <a:ext cx="3008313" cy="363326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pic>
        <p:nvPicPr>
          <p:cNvPr id="9" name="Afbeelding 8" descr="WPM_logo.png"/>
          <p:cNvPicPr>
            <a:picLocks noChangeAspect="1"/>
          </p:cNvPicPr>
          <p:nvPr userDrawn="1"/>
        </p:nvPicPr>
        <p:blipFill>
          <a:blip r:embed="rId2" cstate="print"/>
          <a:stretch>
            <a:fillRect/>
          </a:stretch>
        </p:blipFill>
        <p:spPr>
          <a:xfrm>
            <a:off x="8427644" y="6093296"/>
            <a:ext cx="644348" cy="7200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nl-BE" dirty="0"/>
          </a:p>
        </p:txBody>
      </p:sp>
      <p:sp>
        <p:nvSpPr>
          <p:cNvPr id="3" name="Tijdelijke aanduiding voor afbeelding 2"/>
          <p:cNvSpPr>
            <a:spLocks noGrp="1"/>
          </p:cNvSpPr>
          <p:nvPr>
            <p:ph type="pic" idx="1"/>
          </p:nvPr>
        </p:nvSpPr>
        <p:spPr>
          <a:xfrm>
            <a:off x="1792288" y="1700807"/>
            <a:ext cx="5486400" cy="302676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pic>
        <p:nvPicPr>
          <p:cNvPr id="9" name="Afbeelding 8" descr="WPM_logo.png"/>
          <p:cNvPicPr>
            <a:picLocks noChangeAspect="1"/>
          </p:cNvPicPr>
          <p:nvPr userDrawn="1"/>
        </p:nvPicPr>
        <p:blipFill>
          <a:blip r:embed="rId2" cstate="print"/>
          <a:stretch>
            <a:fillRect/>
          </a:stretch>
        </p:blipFill>
        <p:spPr>
          <a:xfrm>
            <a:off x="8427644" y="6093296"/>
            <a:ext cx="644348" cy="7200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lvl1pPr>
          </a:lstStyle>
          <a:p>
            <a:r>
              <a:rPr lang="nl-NL"/>
              <a:t>Klik om de stijl te bewerken</a:t>
            </a:r>
            <a:endParaRPr lang="nl-BE" dirty="0"/>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8" name="Afbeelding 7" descr="WPM_logo.png"/>
          <p:cNvPicPr>
            <a:picLocks noChangeAspect="1"/>
          </p:cNvPicPr>
          <p:nvPr userDrawn="1"/>
        </p:nvPicPr>
        <p:blipFill>
          <a:blip r:embed="rId2" cstate="print"/>
          <a:stretch>
            <a:fillRect/>
          </a:stretch>
        </p:blipFill>
        <p:spPr>
          <a:xfrm>
            <a:off x="8427644" y="6093296"/>
            <a:ext cx="644348" cy="7200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1268760"/>
            <a:ext cx="2057400" cy="4857403"/>
          </a:xfrm>
        </p:spPr>
        <p:txBody>
          <a:bodyPr vert="eaVert"/>
          <a:lstStyle>
            <a:lvl1pPr>
              <a:defRPr>
                <a:solidFill>
                  <a:schemeClr val="tx1"/>
                </a:solidFill>
              </a:defRPr>
            </a:lvl1pPr>
          </a:lstStyle>
          <a:p>
            <a:r>
              <a:rPr lang="nl-NL"/>
              <a:t>Klik om de stijl te bewerken</a:t>
            </a:r>
            <a:endParaRPr lang="nl-BE" dirty="0"/>
          </a:p>
        </p:txBody>
      </p:sp>
      <p:sp>
        <p:nvSpPr>
          <p:cNvPr id="3" name="Tijdelijke aanduiding voor verticale tekst 2"/>
          <p:cNvSpPr>
            <a:spLocks noGrp="1"/>
          </p:cNvSpPr>
          <p:nvPr>
            <p:ph type="body" orient="vert" idx="1"/>
          </p:nvPr>
        </p:nvSpPr>
        <p:spPr>
          <a:xfrm>
            <a:off x="457200" y="1268760"/>
            <a:ext cx="6019800" cy="4857403"/>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8" name="Afbeelding 7" descr="WPM_logo.png"/>
          <p:cNvPicPr>
            <a:picLocks noChangeAspect="1"/>
          </p:cNvPicPr>
          <p:nvPr userDrawn="1"/>
        </p:nvPicPr>
        <p:blipFill>
          <a:blip r:embed="rId2" cstate="print"/>
          <a:stretch>
            <a:fillRect/>
          </a:stretch>
        </p:blipFill>
        <p:spPr>
          <a:xfrm>
            <a:off x="8427644" y="6093296"/>
            <a:ext cx="644348" cy="7200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457200" y="2348880"/>
            <a:ext cx="8229600" cy="3672409"/>
          </a:xfrm>
          <a:prstGeom prst="rect">
            <a:avLst/>
          </a:prstGeom>
        </p:spPr>
        <p:txBody>
          <a:bodyPr vert="horz" lIns="91440" tIns="45720" rIns="91440" bIns="4572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000" b="1">
                <a:solidFill>
                  <a:schemeClr val="tx1">
                    <a:tint val="75000"/>
                  </a:schemeClr>
                </a:solidFill>
                <a:latin typeface="Verdana" pitchFamily="34" charset="0"/>
              </a:defRPr>
            </a:lvl1pPr>
          </a:lstStyle>
          <a:p>
            <a:fld id="{6F1CC3DA-7E50-4186-B3A5-97D50DEA63F0}" type="datetime1">
              <a:rPr lang="nl-BE" smtClean="0"/>
              <a:pPr/>
              <a:t>19/11/2018</a:t>
            </a:fld>
            <a:endParaRPr lang="nl-BE" dirty="0"/>
          </a:p>
        </p:txBody>
      </p:sp>
      <p:sp>
        <p:nvSpPr>
          <p:cNvPr id="2" name="Tijdelijke aanduiding voor titel 1"/>
          <p:cNvSpPr>
            <a:spLocks noGrp="1"/>
          </p:cNvSpPr>
          <p:nvPr>
            <p:ph type="title"/>
          </p:nvPr>
        </p:nvSpPr>
        <p:spPr>
          <a:xfrm>
            <a:off x="467544" y="188640"/>
            <a:ext cx="8172400" cy="692696"/>
          </a:xfrm>
          <a:prstGeom prst="rect">
            <a:avLst/>
          </a:prstGeom>
          <a:noFill/>
        </p:spPr>
        <p:txBody>
          <a:bodyPr vert="horz" lIns="91440" tIns="45720" rIns="91440" bIns="45720" rtlCol="0" anchor="ctr">
            <a:normAutofit/>
          </a:bodyPr>
          <a:lstStyle/>
          <a:p>
            <a:r>
              <a:rPr lang="nl-NL" dirty="0"/>
              <a:t>Klik om de stijl te bewerken</a:t>
            </a:r>
            <a:endParaRPr lang="nl-BE" dirty="0"/>
          </a:p>
        </p:txBody>
      </p:sp>
      <p:sp>
        <p:nvSpPr>
          <p:cNvPr id="9" name="Rechthoek 8"/>
          <p:cNvSpPr/>
          <p:nvPr userDrawn="1"/>
        </p:nvSpPr>
        <p:spPr>
          <a:xfrm>
            <a:off x="0" y="0"/>
            <a:ext cx="9144000" cy="1052736"/>
          </a:xfrm>
          <a:prstGeom prst="rect">
            <a:avLst/>
          </a:prstGeom>
          <a:solidFill>
            <a:srgbClr val="009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000"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lumMod val="50000"/>
            </a:schemeClr>
          </a:solidFill>
          <a:latin typeface="Verdana"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lumMod val="50000"/>
            </a:schemeClr>
          </a:solidFill>
          <a:latin typeface="Verdana"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50000"/>
            </a:schemeClr>
          </a:solidFill>
          <a:latin typeface="Verdana"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50000"/>
            </a:schemeClr>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8.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BE" dirty="0"/>
              <a:t>Toelichting </a:t>
            </a:r>
            <a:br>
              <a:rPr lang="nl-BE" dirty="0"/>
            </a:br>
            <a:r>
              <a:rPr lang="nl-BE" dirty="0"/>
              <a:t>project “Pleinmakers”</a:t>
            </a:r>
          </a:p>
        </p:txBody>
      </p:sp>
      <p:sp>
        <p:nvSpPr>
          <p:cNvPr id="3" name="Ondertitel 2"/>
          <p:cNvSpPr>
            <a:spLocks noGrp="1"/>
          </p:cNvSpPr>
          <p:nvPr>
            <p:ph type="subTitle" idx="1"/>
          </p:nvPr>
        </p:nvSpPr>
        <p:spPr>
          <a:xfrm>
            <a:off x="251520" y="4437111"/>
            <a:ext cx="5112568" cy="2312775"/>
          </a:xfrm>
        </p:spPr>
        <p:txBody>
          <a:bodyPr/>
          <a:lstStyle/>
          <a:p>
            <a:r>
              <a:rPr lang="nl-BE" sz="2800" dirty="0"/>
              <a:t>VIVAS-congres</a:t>
            </a:r>
            <a:br>
              <a:rPr lang="nl-BE" sz="2800" dirty="0"/>
            </a:br>
            <a:r>
              <a:rPr lang="nl-BE" sz="2800" dirty="0"/>
              <a:t>17 november 2018</a:t>
            </a:r>
          </a:p>
          <a:p>
            <a:endParaRPr lang="nl-BE" sz="2800" b="1" dirty="0"/>
          </a:p>
          <a:p>
            <a:r>
              <a:rPr lang="nl-BE" sz="2800" b="1" dirty="0"/>
              <a:t>Niki Verstraeten</a:t>
            </a:r>
          </a:p>
        </p:txBody>
      </p:sp>
      <p:pic>
        <p:nvPicPr>
          <p:cNvPr id="4" name="Afbeelding 3">
            <a:extLst>
              <a:ext uri="{FF2B5EF4-FFF2-40B4-BE49-F238E27FC236}">
                <a16:creationId xmlns:a16="http://schemas.microsoft.com/office/drawing/2014/main" id="{A6B4C3FB-B278-41AD-8953-C77F3A8112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2" y="4120036"/>
            <a:ext cx="4283968" cy="2082831"/>
          </a:xfrm>
          <a:prstGeom prst="rect">
            <a:avLst/>
          </a:prstGeom>
        </p:spPr>
      </p:pic>
    </p:spTree>
    <p:extLst>
      <p:ext uri="{BB962C8B-B14F-4D97-AF65-F5344CB8AC3E}">
        <p14:creationId xmlns:p14="http://schemas.microsoft.com/office/powerpoint/2010/main" val="3714762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6D54B2-01B9-42B6-9E1F-85D1C6E351EA}"/>
              </a:ext>
            </a:extLst>
          </p:cNvPr>
          <p:cNvSpPr>
            <a:spLocks noGrp="1"/>
          </p:cNvSpPr>
          <p:nvPr>
            <p:ph type="title"/>
          </p:nvPr>
        </p:nvSpPr>
        <p:spPr/>
        <p:txBody>
          <a:bodyPr/>
          <a:lstStyle/>
          <a:p>
            <a:r>
              <a:rPr lang="nl-BE" dirty="0"/>
              <a:t>Woonpunt Mechelen</a:t>
            </a:r>
          </a:p>
        </p:txBody>
      </p:sp>
      <p:sp>
        <p:nvSpPr>
          <p:cNvPr id="3" name="Tijdelijke aanduiding voor inhoud 2">
            <a:extLst>
              <a:ext uri="{FF2B5EF4-FFF2-40B4-BE49-F238E27FC236}">
                <a16:creationId xmlns:a16="http://schemas.microsoft.com/office/drawing/2014/main" id="{7196BDEE-1F34-47C0-9C70-BA055660F31F}"/>
              </a:ext>
            </a:extLst>
          </p:cNvPr>
          <p:cNvSpPr>
            <a:spLocks noGrp="1"/>
          </p:cNvSpPr>
          <p:nvPr>
            <p:ph idx="1"/>
          </p:nvPr>
        </p:nvSpPr>
        <p:spPr/>
        <p:txBody>
          <a:bodyPr>
            <a:normAutofit fontScale="77500" lnSpcReduction="20000"/>
          </a:bodyPr>
          <a:lstStyle/>
          <a:p>
            <a:r>
              <a:rPr lang="nl-BE" dirty="0"/>
              <a:t>Sociale huisvestingmaatschappij met meer dan </a:t>
            </a:r>
            <a:r>
              <a:rPr lang="nl-BE" b="1" dirty="0"/>
              <a:t>2800 huurwoningen</a:t>
            </a:r>
          </a:p>
          <a:p>
            <a:pPr lvl="1"/>
            <a:r>
              <a:rPr lang="nl-BE" dirty="0"/>
              <a:t>Verspreid over Mechelen en deelgemeenten</a:t>
            </a:r>
          </a:p>
          <a:p>
            <a:pPr lvl="1"/>
            <a:r>
              <a:rPr lang="nl-BE" dirty="0"/>
              <a:t>Opdeling in </a:t>
            </a:r>
            <a:r>
              <a:rPr lang="nl-BE" b="1" dirty="0"/>
              <a:t>4 gebieden</a:t>
            </a:r>
          </a:p>
          <a:p>
            <a:pPr lvl="2"/>
            <a:r>
              <a:rPr lang="nl-BE" dirty="0"/>
              <a:t>Noord </a:t>
            </a:r>
          </a:p>
          <a:p>
            <a:pPr lvl="2"/>
            <a:r>
              <a:rPr lang="nl-BE" dirty="0"/>
              <a:t>Zuid </a:t>
            </a:r>
          </a:p>
          <a:p>
            <a:pPr lvl="2"/>
            <a:r>
              <a:rPr lang="nl-BE" dirty="0"/>
              <a:t>Centrum</a:t>
            </a:r>
          </a:p>
          <a:p>
            <a:pPr lvl="2"/>
            <a:r>
              <a:rPr lang="nl-BE" dirty="0"/>
              <a:t>Rand</a:t>
            </a:r>
          </a:p>
          <a:p>
            <a:pPr lvl="2"/>
            <a:endParaRPr lang="nl-BE" dirty="0"/>
          </a:p>
          <a:p>
            <a:r>
              <a:rPr lang="nl-BE" dirty="0"/>
              <a:t>Grootschalig renovatieplan gaande</a:t>
            </a:r>
          </a:p>
          <a:p>
            <a:pPr lvl="1"/>
            <a:r>
              <a:rPr lang="nl-BE" dirty="0"/>
              <a:t>Bijna start </a:t>
            </a:r>
            <a:r>
              <a:rPr lang="nl-BE" dirty="0" err="1"/>
              <a:t>renoplan</a:t>
            </a:r>
            <a:r>
              <a:rPr lang="nl-BE" dirty="0"/>
              <a:t> 2.0.</a:t>
            </a:r>
          </a:p>
          <a:p>
            <a:pPr lvl="1"/>
            <a:endParaRPr lang="nl-BE" dirty="0"/>
          </a:p>
          <a:p>
            <a:r>
              <a:rPr lang="nl-BE" dirty="0"/>
              <a:t>In gebied Noord: </a:t>
            </a:r>
            <a:r>
              <a:rPr lang="nl-BE" b="1" dirty="0"/>
              <a:t>grootschalige vernieuwing wijk Oud Oefenplein achter de rug</a:t>
            </a:r>
          </a:p>
        </p:txBody>
      </p:sp>
    </p:spTree>
    <p:extLst>
      <p:ext uri="{BB962C8B-B14F-4D97-AF65-F5344CB8AC3E}">
        <p14:creationId xmlns:p14="http://schemas.microsoft.com/office/powerpoint/2010/main" val="3145070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Oud Oefenplein…</a:t>
            </a:r>
          </a:p>
        </p:txBody>
      </p:sp>
      <p:pic>
        <p:nvPicPr>
          <p:cNvPr id="13" name="Tijdelijke aanduiding voor inhoud 12">
            <a:extLst>
              <a:ext uri="{FF2B5EF4-FFF2-40B4-BE49-F238E27FC236}">
                <a16:creationId xmlns:a16="http://schemas.microsoft.com/office/drawing/2014/main" id="{3FB57A3B-425E-4F33-8529-C1F2D9EA0F25}"/>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932" r="1" b="22485"/>
          <a:stretch/>
        </p:blipFill>
        <p:spPr>
          <a:xfrm>
            <a:off x="-26215" y="4062518"/>
            <a:ext cx="5359179" cy="2795482"/>
          </a:xfrm>
        </p:spPr>
      </p:pic>
      <p:pic>
        <p:nvPicPr>
          <p:cNvPr id="6" name="Afbeelding 5">
            <a:extLst>
              <a:ext uri="{FF2B5EF4-FFF2-40B4-BE49-F238E27FC236}">
                <a16:creationId xmlns:a16="http://schemas.microsoft.com/office/drawing/2014/main" id="{926918DF-9B2D-4AB3-A45B-8370FD390851}"/>
              </a:ext>
            </a:extLst>
          </p:cNvPr>
          <p:cNvPicPr>
            <a:picLocks noChangeAspect="1"/>
          </p:cNvPicPr>
          <p:nvPr/>
        </p:nvPicPr>
        <p:blipFill>
          <a:blip r:embed="rId4">
            <a:duotone>
              <a:schemeClr val="accent2">
                <a:shade val="45000"/>
                <a:satMod val="135000"/>
              </a:schemeClr>
              <a:prstClr val="white"/>
            </a:duotone>
          </a:blip>
          <a:stretch>
            <a:fillRect/>
          </a:stretch>
        </p:blipFill>
        <p:spPr>
          <a:xfrm>
            <a:off x="5711176" y="5085184"/>
            <a:ext cx="657959" cy="657959"/>
          </a:xfrm>
          <a:prstGeom prst="rect">
            <a:avLst/>
          </a:prstGeom>
        </p:spPr>
      </p:pic>
      <p:pic>
        <p:nvPicPr>
          <p:cNvPr id="7" name="Afbeelding 6">
            <a:extLst>
              <a:ext uri="{FF2B5EF4-FFF2-40B4-BE49-F238E27FC236}">
                <a16:creationId xmlns:a16="http://schemas.microsoft.com/office/drawing/2014/main" id="{A82B528B-A840-4986-BB00-44BF5F3666BF}"/>
              </a:ext>
            </a:extLst>
          </p:cNvPr>
          <p:cNvPicPr>
            <a:picLocks noChangeAspect="1"/>
          </p:cNvPicPr>
          <p:nvPr/>
        </p:nvPicPr>
        <p:blipFill>
          <a:blip r:embed="rId5">
            <a:duotone>
              <a:schemeClr val="accent3">
                <a:shade val="45000"/>
                <a:satMod val="135000"/>
              </a:schemeClr>
              <a:prstClr val="white"/>
            </a:duotone>
          </a:blip>
          <a:stretch>
            <a:fillRect/>
          </a:stretch>
        </p:blipFill>
        <p:spPr>
          <a:xfrm>
            <a:off x="5681648" y="5920075"/>
            <a:ext cx="625852" cy="533133"/>
          </a:xfrm>
          <a:prstGeom prst="rect">
            <a:avLst/>
          </a:prstGeom>
        </p:spPr>
      </p:pic>
      <p:sp>
        <p:nvSpPr>
          <p:cNvPr id="8" name="Tijdelijke aanduiding voor inhoud 2">
            <a:extLst>
              <a:ext uri="{FF2B5EF4-FFF2-40B4-BE49-F238E27FC236}">
                <a16:creationId xmlns:a16="http://schemas.microsoft.com/office/drawing/2014/main" id="{E33767EE-B8E3-48D2-9EA7-41E516B02543}"/>
              </a:ext>
            </a:extLst>
          </p:cNvPr>
          <p:cNvSpPr txBox="1">
            <a:spLocks/>
          </p:cNvSpPr>
          <p:nvPr/>
        </p:nvSpPr>
        <p:spPr>
          <a:xfrm>
            <a:off x="6500488" y="4345366"/>
            <a:ext cx="2880320" cy="23866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bg1">
                    <a:lumMod val="50000"/>
                  </a:schemeClr>
                </a:solidFill>
                <a:latin typeface="Verdana" pitchFamily="34" charset="0"/>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bg1">
                    <a:lumMod val="50000"/>
                  </a:schemeClr>
                </a:solidFill>
                <a:latin typeface="Verdana"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50000"/>
                  </a:schemeClr>
                </a:solidFill>
                <a:latin typeface="Verdana"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50000"/>
                  </a:schemeClr>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nl-BE" sz="2000" b="1" dirty="0"/>
              <a:t>467</a:t>
            </a:r>
          </a:p>
          <a:p>
            <a:endParaRPr lang="nl-BE" sz="2000" dirty="0"/>
          </a:p>
          <a:p>
            <a:pPr marL="0" indent="0">
              <a:buFont typeface="Arial" pitchFamily="34" charset="0"/>
              <a:buNone/>
            </a:pPr>
            <a:r>
              <a:rPr lang="nl-BE" sz="2000" dirty="0"/>
              <a:t>volledige vernieuwing </a:t>
            </a:r>
          </a:p>
          <a:p>
            <a:pPr marL="0" indent="0">
              <a:buFont typeface="Arial" pitchFamily="34" charset="0"/>
              <a:buNone/>
            </a:pPr>
            <a:endParaRPr lang="nl-BE" sz="2000" b="1" dirty="0"/>
          </a:p>
          <a:p>
            <a:pPr marL="0" indent="0">
              <a:buFont typeface="Arial" pitchFamily="34" charset="0"/>
              <a:buNone/>
            </a:pPr>
            <a:r>
              <a:rPr lang="nl-BE" sz="2000" b="1" dirty="0"/>
              <a:t>51.101.288,8</a:t>
            </a:r>
            <a:endParaRPr lang="nl-BE" sz="2000" dirty="0"/>
          </a:p>
        </p:txBody>
      </p:sp>
      <p:sp>
        <p:nvSpPr>
          <p:cNvPr id="9" name="Tekstvak 8">
            <a:extLst>
              <a:ext uri="{FF2B5EF4-FFF2-40B4-BE49-F238E27FC236}">
                <a16:creationId xmlns:a16="http://schemas.microsoft.com/office/drawing/2014/main" id="{92981CE8-FEA4-473D-AC02-7175EAD9F68B}"/>
              </a:ext>
            </a:extLst>
          </p:cNvPr>
          <p:cNvSpPr txBox="1"/>
          <p:nvPr/>
        </p:nvSpPr>
        <p:spPr>
          <a:xfrm>
            <a:off x="5652120" y="1691098"/>
            <a:ext cx="2835102" cy="1015663"/>
          </a:xfrm>
          <a:prstGeom prst="rect">
            <a:avLst/>
          </a:prstGeom>
          <a:noFill/>
        </p:spPr>
        <p:txBody>
          <a:bodyPr wrap="square" rtlCol="0">
            <a:spAutoFit/>
          </a:bodyPr>
          <a:lstStyle/>
          <a:p>
            <a:pPr lvl="0"/>
            <a:r>
              <a:rPr lang="nl-BE" sz="2000" b="1" dirty="0">
                <a:solidFill>
                  <a:schemeClr val="bg1">
                    <a:lumMod val="50000"/>
                  </a:schemeClr>
                </a:solidFill>
                <a:latin typeface="Verdana" pitchFamily="34" charset="0"/>
              </a:rPr>
              <a:t>…een grote wijk met heel wat troeven! </a:t>
            </a:r>
          </a:p>
        </p:txBody>
      </p:sp>
      <p:pic>
        <p:nvPicPr>
          <p:cNvPr id="15" name="Afbeelding 14">
            <a:extLst>
              <a:ext uri="{FF2B5EF4-FFF2-40B4-BE49-F238E27FC236}">
                <a16:creationId xmlns:a16="http://schemas.microsoft.com/office/drawing/2014/main" id="{8DC15904-DD09-4F1F-9FC2-597CA7C3260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8263" t="11770" r="2750" b="11282"/>
          <a:stretch/>
        </p:blipFill>
        <p:spPr>
          <a:xfrm>
            <a:off x="-33558" y="1055362"/>
            <a:ext cx="5366522" cy="3093718"/>
          </a:xfrm>
          <a:prstGeom prst="rect">
            <a:avLst/>
          </a:prstGeom>
        </p:spPr>
      </p:pic>
      <p:pic>
        <p:nvPicPr>
          <p:cNvPr id="12" name="Afbeelding 11" descr="Huis">
            <a:extLst>
              <a:ext uri="{FF2B5EF4-FFF2-40B4-BE49-F238E27FC236}">
                <a16:creationId xmlns:a16="http://schemas.microsoft.com/office/drawing/2014/main" id="{F3279657-E55C-463A-9DB3-D1A6B65B7207}"/>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82955" y="4048799"/>
            <a:ext cx="914400" cy="914400"/>
          </a:xfrm>
          <a:prstGeom prst="rect">
            <a:avLst/>
          </a:prstGeom>
        </p:spPr>
      </p:pic>
    </p:spTree>
    <p:extLst>
      <p:ext uri="{BB962C8B-B14F-4D97-AF65-F5344CB8AC3E}">
        <p14:creationId xmlns:p14="http://schemas.microsoft.com/office/powerpoint/2010/main" val="587384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Oud Oefenplein…</a:t>
            </a:r>
          </a:p>
        </p:txBody>
      </p:sp>
      <p:sp>
        <p:nvSpPr>
          <p:cNvPr id="6" name="Tekstvak 5">
            <a:extLst>
              <a:ext uri="{FF2B5EF4-FFF2-40B4-BE49-F238E27FC236}">
                <a16:creationId xmlns:a16="http://schemas.microsoft.com/office/drawing/2014/main" id="{7CB97AB5-4239-4D61-A03D-8DD482E190D4}"/>
              </a:ext>
            </a:extLst>
          </p:cNvPr>
          <p:cNvSpPr txBox="1"/>
          <p:nvPr/>
        </p:nvSpPr>
        <p:spPr>
          <a:xfrm>
            <a:off x="323528" y="1412776"/>
            <a:ext cx="2995739" cy="5016758"/>
          </a:xfrm>
          <a:prstGeom prst="rect">
            <a:avLst/>
          </a:prstGeom>
          <a:noFill/>
        </p:spPr>
        <p:txBody>
          <a:bodyPr wrap="square" rtlCol="0">
            <a:spAutoFit/>
          </a:bodyPr>
          <a:lstStyle/>
          <a:p>
            <a:pPr lvl="0"/>
            <a:r>
              <a:rPr lang="nl-BE" sz="2000" b="1" dirty="0">
                <a:solidFill>
                  <a:schemeClr val="bg1">
                    <a:lumMod val="50000"/>
                  </a:schemeClr>
                </a:solidFill>
                <a:latin typeface="Verdana" pitchFamily="34" charset="0"/>
              </a:rPr>
              <a:t>Maar ook…</a:t>
            </a:r>
          </a:p>
          <a:p>
            <a:pPr marL="342900" lvl="0" indent="-342900">
              <a:buFont typeface="Arial" panose="020B0604020202020204" pitchFamily="34" charset="0"/>
              <a:buChar char="•"/>
            </a:pPr>
            <a:endParaRPr lang="nl-BE" sz="2000" b="1" dirty="0">
              <a:solidFill>
                <a:schemeClr val="bg1">
                  <a:lumMod val="50000"/>
                </a:schemeClr>
              </a:solidFill>
              <a:latin typeface="Verdana" pitchFamily="34" charset="0"/>
            </a:endParaRPr>
          </a:p>
          <a:p>
            <a:pPr lvl="0"/>
            <a:r>
              <a:rPr lang="nl-BE" sz="2000" b="1" dirty="0">
                <a:solidFill>
                  <a:schemeClr val="bg1">
                    <a:lumMod val="50000"/>
                  </a:schemeClr>
                </a:solidFill>
                <a:latin typeface="Verdana" pitchFamily="34" charset="0"/>
              </a:rPr>
              <a:t>…enorme verhuisbewegingen</a:t>
            </a:r>
          </a:p>
          <a:p>
            <a:pPr lvl="0"/>
            <a:endParaRPr lang="nl-BE" sz="2000" dirty="0">
              <a:solidFill>
                <a:schemeClr val="bg1">
                  <a:lumMod val="50000"/>
                </a:schemeClr>
              </a:solidFill>
              <a:latin typeface="Verdana" pitchFamily="34" charset="0"/>
            </a:endParaRPr>
          </a:p>
          <a:p>
            <a:pPr lvl="0"/>
            <a:endParaRPr lang="nl-BE" sz="2000" dirty="0">
              <a:solidFill>
                <a:schemeClr val="bg1">
                  <a:lumMod val="50000"/>
                </a:schemeClr>
              </a:solidFill>
              <a:latin typeface="Verdana" pitchFamily="34" charset="0"/>
            </a:endParaRPr>
          </a:p>
          <a:p>
            <a:pPr lvl="0"/>
            <a:r>
              <a:rPr lang="nl-BE" sz="2000" b="1" dirty="0">
                <a:solidFill>
                  <a:schemeClr val="bg1">
                    <a:lumMod val="50000"/>
                  </a:schemeClr>
                </a:solidFill>
                <a:latin typeface="Verdana" pitchFamily="34" charset="0"/>
              </a:rPr>
              <a:t>Belangrijke maatschappelijke uitdagingen: </a:t>
            </a:r>
          </a:p>
          <a:p>
            <a:pPr lvl="0"/>
            <a:endParaRPr lang="nl-BE" sz="2000" b="1" dirty="0">
              <a:solidFill>
                <a:schemeClr val="bg1">
                  <a:lumMod val="50000"/>
                </a:schemeClr>
              </a:solidFill>
              <a:latin typeface="Verdana" pitchFamily="34" charset="0"/>
            </a:endParaRPr>
          </a:p>
          <a:p>
            <a:pPr marL="800100" lvl="1" indent="-342900">
              <a:buFont typeface="Arial" panose="020B0604020202020204" pitchFamily="34" charset="0"/>
              <a:buChar char="•"/>
            </a:pPr>
            <a:r>
              <a:rPr lang="nl-BE" sz="2000" dirty="0">
                <a:solidFill>
                  <a:schemeClr val="bg1">
                    <a:lumMod val="50000"/>
                  </a:schemeClr>
                </a:solidFill>
                <a:latin typeface="Verdana" pitchFamily="34" charset="0"/>
              </a:rPr>
              <a:t>Aangetast sociaal weefsel</a:t>
            </a:r>
          </a:p>
          <a:p>
            <a:pPr lvl="1"/>
            <a:endParaRPr lang="nl-BE" sz="2000" dirty="0">
              <a:solidFill>
                <a:schemeClr val="bg1">
                  <a:lumMod val="50000"/>
                </a:schemeClr>
              </a:solidFill>
              <a:latin typeface="Verdana" pitchFamily="34" charset="0"/>
            </a:endParaRPr>
          </a:p>
          <a:p>
            <a:pPr marL="800100" lvl="1" indent="-342900">
              <a:buFont typeface="Arial" panose="020B0604020202020204" pitchFamily="34" charset="0"/>
              <a:buChar char="•"/>
            </a:pPr>
            <a:r>
              <a:rPr lang="nl-BE" sz="2000" dirty="0">
                <a:solidFill>
                  <a:schemeClr val="bg1">
                    <a:lumMod val="50000"/>
                  </a:schemeClr>
                </a:solidFill>
                <a:latin typeface="Verdana" pitchFamily="34" charset="0"/>
              </a:rPr>
              <a:t>Leefbaarheid</a:t>
            </a:r>
          </a:p>
          <a:p>
            <a:pPr marL="800100" lvl="1" indent="-342900">
              <a:buFont typeface="Arial" panose="020B0604020202020204" pitchFamily="34" charset="0"/>
              <a:buChar char="•"/>
            </a:pPr>
            <a:endParaRPr lang="nl-BE" sz="2000" dirty="0">
              <a:solidFill>
                <a:schemeClr val="bg1">
                  <a:lumMod val="50000"/>
                </a:schemeClr>
              </a:solidFill>
              <a:latin typeface="Verdana" pitchFamily="34" charset="0"/>
            </a:endParaRPr>
          </a:p>
          <a:p>
            <a:pPr marL="800100" lvl="1" indent="-342900">
              <a:buFont typeface="Arial" panose="020B0604020202020204" pitchFamily="34" charset="0"/>
              <a:buChar char="•"/>
            </a:pPr>
            <a:r>
              <a:rPr lang="nl-BE" sz="2000" dirty="0">
                <a:solidFill>
                  <a:schemeClr val="bg1">
                    <a:lumMod val="50000"/>
                  </a:schemeClr>
                </a:solidFill>
                <a:latin typeface="Verdana" pitchFamily="34" charset="0"/>
              </a:rPr>
              <a:t>Samenleven</a:t>
            </a:r>
          </a:p>
        </p:txBody>
      </p:sp>
      <p:pic>
        <p:nvPicPr>
          <p:cNvPr id="7" name="Afbeelding 6">
            <a:extLst>
              <a:ext uri="{FF2B5EF4-FFF2-40B4-BE49-F238E27FC236}">
                <a16:creationId xmlns:a16="http://schemas.microsoft.com/office/drawing/2014/main" id="{0B1E34E2-6332-4412-8BFE-4BA6920F23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1394" y="1063338"/>
            <a:ext cx="5423430" cy="3046553"/>
          </a:xfrm>
          <a:prstGeom prst="rect">
            <a:avLst/>
          </a:prstGeom>
        </p:spPr>
      </p:pic>
      <p:pic>
        <p:nvPicPr>
          <p:cNvPr id="8" name="Afbeelding 7">
            <a:extLst>
              <a:ext uri="{FF2B5EF4-FFF2-40B4-BE49-F238E27FC236}">
                <a16:creationId xmlns:a16="http://schemas.microsoft.com/office/drawing/2014/main" id="{AA56DFC9-D393-4E2B-B230-102FD112388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51"/>
          <a:stretch/>
        </p:blipFill>
        <p:spPr>
          <a:xfrm>
            <a:off x="3706964" y="4120642"/>
            <a:ext cx="5486611" cy="2737358"/>
          </a:xfrm>
          <a:prstGeom prst="rect">
            <a:avLst/>
          </a:prstGeom>
        </p:spPr>
      </p:pic>
    </p:spTree>
    <p:extLst>
      <p:ext uri="{BB962C8B-B14F-4D97-AF65-F5344CB8AC3E}">
        <p14:creationId xmlns:p14="http://schemas.microsoft.com/office/powerpoint/2010/main" val="3052461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D4C966-6308-479C-8327-31CF9CFE4A2C}"/>
              </a:ext>
            </a:extLst>
          </p:cNvPr>
          <p:cNvSpPr>
            <a:spLocks noGrp="1"/>
          </p:cNvSpPr>
          <p:nvPr>
            <p:ph type="title"/>
          </p:nvPr>
        </p:nvSpPr>
        <p:spPr/>
        <p:txBody>
          <a:bodyPr/>
          <a:lstStyle/>
          <a:p>
            <a:r>
              <a:rPr lang="nl-BE" dirty="0"/>
              <a:t>Profiel bewoners Oud Oefenplein</a:t>
            </a:r>
          </a:p>
        </p:txBody>
      </p:sp>
      <p:sp>
        <p:nvSpPr>
          <p:cNvPr id="3" name="Tijdelijke aanduiding voor inhoud 2">
            <a:extLst>
              <a:ext uri="{FF2B5EF4-FFF2-40B4-BE49-F238E27FC236}">
                <a16:creationId xmlns:a16="http://schemas.microsoft.com/office/drawing/2014/main" id="{F06A3916-4560-4EEA-AC32-AB9210CFD2F0}"/>
              </a:ext>
            </a:extLst>
          </p:cNvPr>
          <p:cNvSpPr>
            <a:spLocks noGrp="1"/>
          </p:cNvSpPr>
          <p:nvPr>
            <p:ph idx="1"/>
          </p:nvPr>
        </p:nvSpPr>
        <p:spPr>
          <a:xfrm>
            <a:off x="457200" y="1484784"/>
            <a:ext cx="8229600" cy="4968552"/>
          </a:xfrm>
        </p:spPr>
        <p:txBody>
          <a:bodyPr>
            <a:normAutofit fontScale="77500" lnSpcReduction="20000"/>
          </a:bodyPr>
          <a:lstStyle/>
          <a:p>
            <a:r>
              <a:rPr lang="nl-BE" b="1" dirty="0"/>
              <a:t>Instroom van huurders </a:t>
            </a:r>
            <a:r>
              <a:rPr lang="nl-BE" dirty="0"/>
              <a:t>sinds laatste vernieuwingsfase 2015 (170 gezinnen)</a:t>
            </a:r>
          </a:p>
          <a:p>
            <a:pPr lvl="1"/>
            <a:r>
              <a:rPr lang="nl-BE" dirty="0"/>
              <a:t>Vooral huurders uit gebied Zuid</a:t>
            </a:r>
          </a:p>
          <a:p>
            <a:pPr marL="457200" lvl="1" indent="0">
              <a:buNone/>
            </a:pPr>
            <a:endParaRPr lang="nl-BE" dirty="0"/>
          </a:p>
          <a:p>
            <a:r>
              <a:rPr lang="nl-BE" b="1" dirty="0"/>
              <a:t>Jonge wijk</a:t>
            </a:r>
          </a:p>
          <a:p>
            <a:pPr lvl="1"/>
            <a:r>
              <a:rPr lang="nl-BE" dirty="0"/>
              <a:t>359 personen tussen 0 en 18 jaar</a:t>
            </a:r>
          </a:p>
          <a:p>
            <a:pPr lvl="2"/>
            <a:r>
              <a:rPr lang="nl-BE" dirty="0"/>
              <a:t>22 van Belgische origine</a:t>
            </a:r>
          </a:p>
          <a:p>
            <a:pPr lvl="2"/>
            <a:r>
              <a:rPr lang="nl-BE" dirty="0"/>
              <a:t>258 van Marokkaanse origine</a:t>
            </a:r>
          </a:p>
          <a:p>
            <a:pPr lvl="2"/>
            <a:r>
              <a:rPr lang="nl-BE" dirty="0"/>
              <a:t>79 van andere origine </a:t>
            </a:r>
          </a:p>
          <a:p>
            <a:pPr lvl="2"/>
            <a:endParaRPr lang="nl-BE" dirty="0"/>
          </a:p>
          <a:p>
            <a:r>
              <a:rPr lang="nl-BE" b="1" dirty="0"/>
              <a:t>Divers</a:t>
            </a:r>
          </a:p>
          <a:p>
            <a:pPr lvl="1"/>
            <a:r>
              <a:rPr lang="nl-BE" dirty="0"/>
              <a:t>Leeftijd </a:t>
            </a:r>
          </a:p>
          <a:p>
            <a:pPr lvl="1"/>
            <a:r>
              <a:rPr lang="nl-BE" dirty="0"/>
              <a:t>Taal</a:t>
            </a:r>
          </a:p>
          <a:p>
            <a:pPr lvl="1"/>
            <a:r>
              <a:rPr lang="nl-BE" dirty="0"/>
              <a:t>Religie</a:t>
            </a:r>
          </a:p>
          <a:p>
            <a:pPr lvl="1"/>
            <a:endParaRPr lang="nl-BE" dirty="0"/>
          </a:p>
          <a:p>
            <a:r>
              <a:rPr lang="nl-BE" b="1" dirty="0"/>
              <a:t>Verarmde wijk </a:t>
            </a:r>
          </a:p>
          <a:p>
            <a:pPr lvl="1"/>
            <a:endParaRPr lang="nl-BE" dirty="0"/>
          </a:p>
          <a:p>
            <a:endParaRPr lang="nl-BE" dirty="0"/>
          </a:p>
        </p:txBody>
      </p:sp>
      <p:pic>
        <p:nvPicPr>
          <p:cNvPr id="5" name="Afbeelding 4" descr="Stad">
            <a:extLst>
              <a:ext uri="{FF2B5EF4-FFF2-40B4-BE49-F238E27FC236}">
                <a16:creationId xmlns:a16="http://schemas.microsoft.com/office/drawing/2014/main" id="{6B511DE0-93B8-4676-BA4F-23E8B51F6D3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19347" y="1824069"/>
            <a:ext cx="914400" cy="914400"/>
          </a:xfrm>
          <a:prstGeom prst="rect">
            <a:avLst/>
          </a:prstGeom>
        </p:spPr>
      </p:pic>
      <p:pic>
        <p:nvPicPr>
          <p:cNvPr id="7" name="Afbeelding 6" descr="Huis">
            <a:extLst>
              <a:ext uri="{FF2B5EF4-FFF2-40B4-BE49-F238E27FC236}">
                <a16:creationId xmlns:a16="http://schemas.microsoft.com/office/drawing/2014/main" id="{60306898-4889-41BD-BE14-537BAB7938F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82852" y="1823303"/>
            <a:ext cx="914400" cy="914400"/>
          </a:xfrm>
          <a:prstGeom prst="rect">
            <a:avLst/>
          </a:prstGeom>
        </p:spPr>
      </p:pic>
      <p:cxnSp>
        <p:nvCxnSpPr>
          <p:cNvPr id="9" name="Rechte verbindingslijn met pijl 8">
            <a:extLst>
              <a:ext uri="{FF2B5EF4-FFF2-40B4-BE49-F238E27FC236}">
                <a16:creationId xmlns:a16="http://schemas.microsoft.com/office/drawing/2014/main" id="{03F54D01-311A-4826-8F2D-157E1F4A64B0}"/>
              </a:ext>
            </a:extLst>
          </p:cNvPr>
          <p:cNvCxnSpPr/>
          <p:nvPr/>
        </p:nvCxnSpPr>
        <p:spPr>
          <a:xfrm>
            <a:off x="7740352" y="2268743"/>
            <a:ext cx="216024" cy="0"/>
          </a:xfrm>
          <a:prstGeom prst="straightConnector1">
            <a:avLst/>
          </a:prstGeom>
          <a:ln w="76200">
            <a:solidFill>
              <a:srgbClr val="0099A8"/>
            </a:solidFill>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57174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891AAD-1FCA-4CE5-AC55-CC739D62F103}"/>
              </a:ext>
            </a:extLst>
          </p:cNvPr>
          <p:cNvSpPr>
            <a:spLocks noGrp="1"/>
          </p:cNvSpPr>
          <p:nvPr>
            <p:ph type="title"/>
          </p:nvPr>
        </p:nvSpPr>
        <p:spPr/>
        <p:txBody>
          <a:bodyPr>
            <a:normAutofit fontScale="90000"/>
          </a:bodyPr>
          <a:lstStyle/>
          <a:p>
            <a:r>
              <a:rPr lang="nl-BE" dirty="0"/>
              <a:t>Samenwerken omtrent samenleven</a:t>
            </a:r>
          </a:p>
        </p:txBody>
      </p:sp>
      <p:sp>
        <p:nvSpPr>
          <p:cNvPr id="3" name="Tijdelijke aanduiding voor inhoud 2">
            <a:extLst>
              <a:ext uri="{FF2B5EF4-FFF2-40B4-BE49-F238E27FC236}">
                <a16:creationId xmlns:a16="http://schemas.microsoft.com/office/drawing/2014/main" id="{18DA37C5-5FD9-43CE-B001-066797D38EEF}"/>
              </a:ext>
            </a:extLst>
          </p:cNvPr>
          <p:cNvSpPr>
            <a:spLocks noGrp="1"/>
          </p:cNvSpPr>
          <p:nvPr>
            <p:ph idx="1"/>
          </p:nvPr>
        </p:nvSpPr>
        <p:spPr/>
        <p:txBody>
          <a:bodyPr/>
          <a:lstStyle/>
          <a:p>
            <a:pPr marL="0" indent="0">
              <a:buNone/>
            </a:pPr>
            <a:r>
              <a:rPr lang="nl-BE" b="1" dirty="0"/>
              <a:t>Samenwerking partners</a:t>
            </a:r>
          </a:p>
          <a:p>
            <a:r>
              <a:rPr lang="nl-BE" dirty="0"/>
              <a:t>Woonpunt Mechelen &amp; stad Mechelen</a:t>
            </a:r>
          </a:p>
          <a:p>
            <a:r>
              <a:rPr lang="nl-BE" dirty="0"/>
              <a:t>Organisatie met verschillende doelgroepen</a:t>
            </a:r>
          </a:p>
          <a:p>
            <a:pPr lvl="1"/>
            <a:r>
              <a:rPr lang="nl-BE" dirty="0"/>
              <a:t>Lokaal dienstencentrum</a:t>
            </a:r>
          </a:p>
          <a:p>
            <a:pPr lvl="1"/>
            <a:r>
              <a:rPr lang="nl-BE" dirty="0"/>
              <a:t>Jeugdwerking J@M</a:t>
            </a:r>
          </a:p>
          <a:p>
            <a:pPr lvl="1"/>
            <a:r>
              <a:rPr lang="nl-BE" dirty="0"/>
              <a:t>Samenlevingsopbouw</a:t>
            </a:r>
          </a:p>
          <a:p>
            <a:pPr marL="57150" indent="0">
              <a:buNone/>
            </a:pPr>
            <a:endParaRPr lang="nl-BE" dirty="0"/>
          </a:p>
          <a:p>
            <a:pPr marL="57150" indent="0">
              <a:buNone/>
            </a:pPr>
            <a:r>
              <a:rPr lang="nl-BE" b="1" dirty="0"/>
              <a:t>Nieuwe vorm:</a:t>
            </a:r>
          </a:p>
          <a:p>
            <a:pPr marL="514350" indent="-457200"/>
            <a:r>
              <a:rPr lang="nl-BE" dirty="0"/>
              <a:t>Project ‘Pleinmakers’</a:t>
            </a:r>
          </a:p>
          <a:p>
            <a:pPr marL="457200" lvl="1" indent="0">
              <a:buNone/>
            </a:pPr>
            <a:endParaRPr lang="nl-BE" dirty="0"/>
          </a:p>
        </p:txBody>
      </p:sp>
    </p:spTree>
    <p:extLst>
      <p:ext uri="{BB962C8B-B14F-4D97-AF65-F5344CB8AC3E}">
        <p14:creationId xmlns:p14="http://schemas.microsoft.com/office/powerpoint/2010/main" val="1856604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B6CB65-44E5-44F0-A191-9E34BFBC225F}"/>
              </a:ext>
            </a:extLst>
          </p:cNvPr>
          <p:cNvSpPr>
            <a:spLocks noGrp="1"/>
          </p:cNvSpPr>
          <p:nvPr>
            <p:ph type="title"/>
          </p:nvPr>
        </p:nvSpPr>
        <p:spPr/>
        <p:txBody>
          <a:bodyPr/>
          <a:lstStyle/>
          <a:p>
            <a:r>
              <a:rPr lang="nl-BE" dirty="0"/>
              <a:t>De Pleinmakers</a:t>
            </a:r>
          </a:p>
        </p:txBody>
      </p:sp>
      <p:sp>
        <p:nvSpPr>
          <p:cNvPr id="4" name="Tijdelijke aanduiding voor inhoud 6">
            <a:extLst>
              <a:ext uri="{FF2B5EF4-FFF2-40B4-BE49-F238E27FC236}">
                <a16:creationId xmlns:a16="http://schemas.microsoft.com/office/drawing/2014/main" id="{51E8F0B5-7116-4E2B-A0CB-BD4564FD2F21}"/>
              </a:ext>
            </a:extLst>
          </p:cNvPr>
          <p:cNvSpPr>
            <a:spLocks noGrp="1"/>
          </p:cNvSpPr>
          <p:nvPr>
            <p:ph idx="1"/>
          </p:nvPr>
        </p:nvSpPr>
        <p:spPr>
          <a:xfrm>
            <a:off x="336306" y="1772816"/>
            <a:ext cx="3515614" cy="4320480"/>
          </a:xfrm>
        </p:spPr>
        <p:txBody>
          <a:bodyPr>
            <a:normAutofit/>
          </a:bodyPr>
          <a:lstStyle/>
          <a:p>
            <a:pPr marL="0" indent="0">
              <a:buNone/>
            </a:pPr>
            <a:r>
              <a:rPr lang="nl-BE" sz="2400" b="1" dirty="0"/>
              <a:t>Wat? </a:t>
            </a:r>
            <a:br>
              <a:rPr lang="nl-BE" sz="2400" dirty="0"/>
            </a:br>
            <a:r>
              <a:rPr lang="nl-BE" sz="2400" dirty="0"/>
              <a:t>Wijk van binnenuit versterken!</a:t>
            </a:r>
          </a:p>
          <a:p>
            <a:pPr marL="0" indent="0">
              <a:buNone/>
            </a:pPr>
            <a:endParaRPr lang="nl-BE" sz="2400" dirty="0"/>
          </a:p>
          <a:p>
            <a:pPr marL="0" indent="0">
              <a:buNone/>
            </a:pPr>
            <a:r>
              <a:rPr lang="nl-BE" sz="2400" b="1" dirty="0"/>
              <a:t>Hoe? </a:t>
            </a:r>
            <a:br>
              <a:rPr lang="nl-BE" sz="2400" dirty="0"/>
            </a:br>
            <a:r>
              <a:rPr lang="nl-BE" sz="2400" dirty="0"/>
              <a:t>Mensen met een </a:t>
            </a:r>
            <a:r>
              <a:rPr lang="nl-BE" sz="2400" b="1" dirty="0"/>
              <a:t>sterk sociaaleconomisch profiel </a:t>
            </a:r>
            <a:r>
              <a:rPr lang="nl-BE" sz="2400" dirty="0"/>
              <a:t>in de wijk brengen!</a:t>
            </a:r>
          </a:p>
          <a:p>
            <a:pPr marL="0" indent="0">
              <a:buNone/>
            </a:pPr>
            <a:endParaRPr lang="nl-BE" sz="2400" dirty="0"/>
          </a:p>
        </p:txBody>
      </p:sp>
      <p:pic>
        <p:nvPicPr>
          <p:cNvPr id="8" name="Afbeelding 7">
            <a:extLst>
              <a:ext uri="{FF2B5EF4-FFF2-40B4-BE49-F238E27FC236}">
                <a16:creationId xmlns:a16="http://schemas.microsoft.com/office/drawing/2014/main" id="{53CAD375-08FD-4A21-A536-EFB2AE68A9AA}"/>
              </a:ext>
            </a:extLst>
          </p:cNvPr>
          <p:cNvPicPr>
            <a:picLocks noChangeAspect="1"/>
          </p:cNvPicPr>
          <p:nvPr/>
        </p:nvPicPr>
        <p:blipFill>
          <a:blip r:embed="rId3"/>
          <a:stretch>
            <a:fillRect/>
          </a:stretch>
        </p:blipFill>
        <p:spPr>
          <a:xfrm>
            <a:off x="4139952" y="4059045"/>
            <a:ext cx="5004048" cy="2814777"/>
          </a:xfrm>
          <a:prstGeom prst="rect">
            <a:avLst/>
          </a:prstGeom>
        </p:spPr>
      </p:pic>
      <p:pic>
        <p:nvPicPr>
          <p:cNvPr id="10" name="Afbeelding 9">
            <a:extLst>
              <a:ext uri="{FF2B5EF4-FFF2-40B4-BE49-F238E27FC236}">
                <a16:creationId xmlns:a16="http://schemas.microsoft.com/office/drawing/2014/main" id="{6805CF6B-0810-4BC7-8A17-3400C61B817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153" t="3932" r="1964" b="11020"/>
          <a:stretch/>
        </p:blipFill>
        <p:spPr>
          <a:xfrm>
            <a:off x="4139952" y="1068328"/>
            <a:ext cx="5004047" cy="3054626"/>
          </a:xfrm>
          <a:prstGeom prst="rect">
            <a:avLst/>
          </a:prstGeom>
        </p:spPr>
      </p:pic>
    </p:spTree>
    <p:extLst>
      <p:ext uri="{BB962C8B-B14F-4D97-AF65-F5344CB8AC3E}">
        <p14:creationId xmlns:p14="http://schemas.microsoft.com/office/powerpoint/2010/main" val="3674310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C6D66B-3BB0-4163-80BF-01E09005CD94}"/>
              </a:ext>
            </a:extLst>
          </p:cNvPr>
          <p:cNvSpPr>
            <a:spLocks noGrp="1"/>
          </p:cNvSpPr>
          <p:nvPr>
            <p:ph type="title"/>
          </p:nvPr>
        </p:nvSpPr>
        <p:spPr/>
        <p:txBody>
          <a:bodyPr/>
          <a:lstStyle/>
          <a:p>
            <a:r>
              <a:rPr lang="nl-BE" dirty="0"/>
              <a:t>Belangrijkste taak</a:t>
            </a:r>
          </a:p>
        </p:txBody>
      </p:sp>
      <p:sp>
        <p:nvSpPr>
          <p:cNvPr id="4" name="Tijdelijke aanduiding voor inhoud 6">
            <a:extLst>
              <a:ext uri="{FF2B5EF4-FFF2-40B4-BE49-F238E27FC236}">
                <a16:creationId xmlns:a16="http://schemas.microsoft.com/office/drawing/2014/main" id="{10BDE1F6-B628-49C1-A740-703197E0ACDE}"/>
              </a:ext>
            </a:extLst>
          </p:cNvPr>
          <p:cNvSpPr txBox="1">
            <a:spLocks/>
          </p:cNvSpPr>
          <p:nvPr/>
        </p:nvSpPr>
        <p:spPr>
          <a:xfrm>
            <a:off x="5220072" y="1813078"/>
            <a:ext cx="3682752" cy="446449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bg1">
                    <a:lumMod val="50000"/>
                  </a:schemeClr>
                </a:solidFill>
                <a:latin typeface="Verdana" pitchFamily="34" charset="0"/>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bg1">
                    <a:lumMod val="50000"/>
                  </a:schemeClr>
                </a:solidFill>
                <a:latin typeface="Verdana"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50000"/>
                  </a:schemeClr>
                </a:solidFill>
                <a:latin typeface="Verdana"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50000"/>
                  </a:schemeClr>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nl-BE" dirty="0">
              <a:sym typeface="Wingdings" panose="05000000000000000000" pitchFamily="2" charset="2"/>
            </a:endParaRPr>
          </a:p>
          <a:p>
            <a:pPr marL="0" indent="0">
              <a:buFont typeface="Arial" pitchFamily="34" charset="0"/>
              <a:buNone/>
            </a:pPr>
            <a:br>
              <a:rPr lang="nl-BE" dirty="0">
                <a:sym typeface="Wingdings" panose="05000000000000000000" pitchFamily="2" charset="2"/>
              </a:rPr>
            </a:br>
            <a:r>
              <a:rPr lang="nl-BE" sz="2000" b="1" dirty="0">
                <a:sym typeface="Wingdings" panose="05000000000000000000" pitchFamily="2" charset="2"/>
              </a:rPr>
              <a:t>ENGAGEMENT</a:t>
            </a:r>
          </a:p>
          <a:p>
            <a:pPr marL="0" indent="0">
              <a:buFont typeface="Arial" pitchFamily="34" charset="0"/>
              <a:buNone/>
            </a:pPr>
            <a:endParaRPr lang="nl-BE" sz="2000" b="1" dirty="0">
              <a:sym typeface="Wingdings" panose="05000000000000000000" pitchFamily="2" charset="2"/>
            </a:endParaRPr>
          </a:p>
          <a:p>
            <a:pPr marL="0" indent="0">
              <a:buFont typeface="Arial" pitchFamily="34" charset="0"/>
              <a:buNone/>
            </a:pPr>
            <a:r>
              <a:rPr lang="nl-BE" sz="2000" b="1" dirty="0">
                <a:sym typeface="Wingdings" panose="05000000000000000000" pitchFamily="2" charset="2"/>
              </a:rPr>
              <a:t>COHESIE </a:t>
            </a:r>
          </a:p>
          <a:p>
            <a:pPr marL="0" indent="0">
              <a:buFont typeface="Arial" pitchFamily="34" charset="0"/>
              <a:buNone/>
            </a:pPr>
            <a:endParaRPr lang="nl-BE" sz="2000" b="1" dirty="0">
              <a:sym typeface="Wingdings" panose="05000000000000000000" pitchFamily="2" charset="2"/>
            </a:endParaRPr>
          </a:p>
          <a:p>
            <a:pPr marL="0" indent="0">
              <a:buFont typeface="Arial" pitchFamily="34" charset="0"/>
              <a:buNone/>
            </a:pPr>
            <a:r>
              <a:rPr lang="nl-BE" sz="2000" b="1" dirty="0">
                <a:sym typeface="Wingdings" panose="05000000000000000000" pitchFamily="2" charset="2"/>
              </a:rPr>
              <a:t>BUURTWEEFSEL</a:t>
            </a:r>
          </a:p>
          <a:p>
            <a:pPr marL="0" indent="0">
              <a:buFont typeface="Arial" pitchFamily="34" charset="0"/>
              <a:buNone/>
            </a:pPr>
            <a:endParaRPr lang="nl-BE" sz="2000" b="1" dirty="0">
              <a:sym typeface="Wingdings" panose="05000000000000000000" pitchFamily="2" charset="2"/>
            </a:endParaRPr>
          </a:p>
          <a:p>
            <a:pPr marL="0" indent="0">
              <a:buFont typeface="Arial" pitchFamily="34" charset="0"/>
              <a:buNone/>
            </a:pPr>
            <a:r>
              <a:rPr lang="nl-BE" sz="2000" b="1" dirty="0">
                <a:sym typeface="Wingdings" panose="05000000000000000000" pitchFamily="2" charset="2"/>
              </a:rPr>
              <a:t>MENSEN VERSTERKEN</a:t>
            </a:r>
          </a:p>
          <a:p>
            <a:pPr marL="0" indent="0">
              <a:buFont typeface="Arial" pitchFamily="34" charset="0"/>
              <a:buNone/>
            </a:pPr>
            <a:endParaRPr lang="nl-BE" sz="2000" b="1" dirty="0">
              <a:sym typeface="Wingdings" panose="05000000000000000000" pitchFamily="2" charset="2"/>
            </a:endParaRPr>
          </a:p>
          <a:p>
            <a:pPr marL="0" indent="0">
              <a:buFont typeface="Arial" pitchFamily="34" charset="0"/>
              <a:buNone/>
            </a:pPr>
            <a:endParaRPr lang="nl-BE" b="1" dirty="0">
              <a:sym typeface="Wingdings" panose="05000000000000000000" pitchFamily="2" charset="2"/>
            </a:endParaRPr>
          </a:p>
          <a:p>
            <a:pPr>
              <a:buFont typeface="Wingdings" panose="05000000000000000000" pitchFamily="2" charset="2"/>
              <a:buChar char="§"/>
            </a:pPr>
            <a:endParaRPr lang="nl-BE" dirty="0">
              <a:sym typeface="Wingdings" panose="05000000000000000000" pitchFamily="2" charset="2"/>
            </a:endParaRPr>
          </a:p>
          <a:p>
            <a:pPr marL="0" indent="0">
              <a:buFont typeface="Arial" pitchFamily="34" charset="0"/>
              <a:buNone/>
            </a:pPr>
            <a:endParaRPr lang="nl-BE" dirty="0">
              <a:sym typeface="Wingdings" panose="05000000000000000000" pitchFamily="2" charset="2"/>
            </a:endParaRPr>
          </a:p>
          <a:p>
            <a:pPr marL="0" indent="0">
              <a:buFont typeface="Arial" pitchFamily="34" charset="0"/>
              <a:buNone/>
            </a:pPr>
            <a:endParaRPr lang="nl-BE" dirty="0">
              <a:sym typeface="Wingdings" panose="05000000000000000000" pitchFamily="2" charset="2"/>
            </a:endParaRPr>
          </a:p>
          <a:p>
            <a:pPr marL="0" indent="0">
              <a:buFont typeface="Arial" pitchFamily="34" charset="0"/>
              <a:buNone/>
            </a:pPr>
            <a:endParaRPr lang="nl-BE" dirty="0">
              <a:sym typeface="Wingdings" panose="05000000000000000000" pitchFamily="2" charset="2"/>
            </a:endParaRPr>
          </a:p>
          <a:p>
            <a:pPr marL="0" indent="0">
              <a:buFont typeface="Arial" pitchFamily="34" charset="0"/>
              <a:buNone/>
            </a:pPr>
            <a:endParaRPr lang="nl-BE" dirty="0"/>
          </a:p>
        </p:txBody>
      </p:sp>
      <p:pic>
        <p:nvPicPr>
          <p:cNvPr id="5" name="Afbeelding 4">
            <a:extLst>
              <a:ext uri="{FF2B5EF4-FFF2-40B4-BE49-F238E27FC236}">
                <a16:creationId xmlns:a16="http://schemas.microsoft.com/office/drawing/2014/main" id="{80D9AEDA-CA91-4250-BCCB-B403B7B4E807}"/>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430976" y="2630881"/>
            <a:ext cx="4127256" cy="2828890"/>
          </a:xfrm>
          <a:prstGeom prst="rect">
            <a:avLst/>
          </a:prstGeom>
        </p:spPr>
      </p:pic>
    </p:spTree>
    <p:extLst>
      <p:ext uri="{BB962C8B-B14F-4D97-AF65-F5344CB8AC3E}">
        <p14:creationId xmlns:p14="http://schemas.microsoft.com/office/powerpoint/2010/main" val="1453162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6C0769-43E6-4111-82FC-C48A9117A20A}"/>
              </a:ext>
            </a:extLst>
          </p:cNvPr>
          <p:cNvSpPr>
            <a:spLocks noGrp="1"/>
          </p:cNvSpPr>
          <p:nvPr>
            <p:ph type="title"/>
          </p:nvPr>
        </p:nvSpPr>
        <p:spPr/>
        <p:txBody>
          <a:bodyPr/>
          <a:lstStyle/>
          <a:p>
            <a:r>
              <a:rPr lang="nl-BE" dirty="0"/>
              <a:t>Engagement?</a:t>
            </a:r>
          </a:p>
        </p:txBody>
      </p:sp>
      <p:graphicFrame>
        <p:nvGraphicFramePr>
          <p:cNvPr id="6" name="Diagram 5">
            <a:extLst>
              <a:ext uri="{FF2B5EF4-FFF2-40B4-BE49-F238E27FC236}">
                <a16:creationId xmlns:a16="http://schemas.microsoft.com/office/drawing/2014/main" id="{699DE868-217A-46C9-8B82-331402445378}"/>
              </a:ext>
            </a:extLst>
          </p:cNvPr>
          <p:cNvGraphicFramePr/>
          <p:nvPr>
            <p:extLst>
              <p:ext uri="{D42A27DB-BD31-4B8C-83A1-F6EECF244321}">
                <p14:modId xmlns:p14="http://schemas.microsoft.com/office/powerpoint/2010/main" val="2376226131"/>
              </p:ext>
            </p:extLst>
          </p:nvPr>
        </p:nvGraphicFramePr>
        <p:xfrm>
          <a:off x="539552" y="1268760"/>
          <a:ext cx="8352928" cy="5472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0573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804590-087A-4FB7-A190-A518491CE792}"/>
              </a:ext>
            </a:extLst>
          </p:cNvPr>
          <p:cNvSpPr>
            <a:spLocks noGrp="1"/>
          </p:cNvSpPr>
          <p:nvPr>
            <p:ph type="title"/>
          </p:nvPr>
        </p:nvSpPr>
        <p:spPr/>
        <p:txBody>
          <a:bodyPr/>
          <a:lstStyle/>
          <a:p>
            <a:r>
              <a:rPr lang="nl-BE" dirty="0"/>
              <a:t>Profiel?</a:t>
            </a:r>
          </a:p>
        </p:txBody>
      </p:sp>
      <p:sp>
        <p:nvSpPr>
          <p:cNvPr id="3" name="Tijdelijke aanduiding voor inhoud 2">
            <a:extLst>
              <a:ext uri="{FF2B5EF4-FFF2-40B4-BE49-F238E27FC236}">
                <a16:creationId xmlns:a16="http://schemas.microsoft.com/office/drawing/2014/main" id="{B2A06A27-EF2F-4DD9-9B38-691374655769}"/>
              </a:ext>
            </a:extLst>
          </p:cNvPr>
          <p:cNvSpPr>
            <a:spLocks noGrp="1"/>
          </p:cNvSpPr>
          <p:nvPr>
            <p:ph idx="1"/>
          </p:nvPr>
        </p:nvSpPr>
        <p:spPr/>
        <p:txBody>
          <a:bodyPr/>
          <a:lstStyle/>
          <a:p>
            <a:endParaRPr lang="nl-BE"/>
          </a:p>
        </p:txBody>
      </p:sp>
      <p:graphicFrame>
        <p:nvGraphicFramePr>
          <p:cNvPr id="4" name="Diagram 3">
            <a:extLst>
              <a:ext uri="{FF2B5EF4-FFF2-40B4-BE49-F238E27FC236}">
                <a16:creationId xmlns:a16="http://schemas.microsoft.com/office/drawing/2014/main" id="{B42DB09D-B9F9-4713-B022-0B2240058F97}"/>
              </a:ext>
            </a:extLst>
          </p:cNvPr>
          <p:cNvGraphicFramePr/>
          <p:nvPr>
            <p:extLst>
              <p:ext uri="{D42A27DB-BD31-4B8C-83A1-F6EECF244321}">
                <p14:modId xmlns:p14="http://schemas.microsoft.com/office/powerpoint/2010/main" val="1397791120"/>
              </p:ext>
            </p:extLst>
          </p:nvPr>
        </p:nvGraphicFramePr>
        <p:xfrm>
          <a:off x="1187624" y="1844824"/>
          <a:ext cx="6809928" cy="4320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8415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94B1D7-E521-49BB-9767-32FA12D6BEE2}"/>
              </a:ext>
            </a:extLst>
          </p:cNvPr>
          <p:cNvSpPr>
            <a:spLocks noGrp="1"/>
          </p:cNvSpPr>
          <p:nvPr>
            <p:ph type="title"/>
          </p:nvPr>
        </p:nvSpPr>
        <p:spPr/>
        <p:txBody>
          <a:bodyPr/>
          <a:lstStyle/>
          <a:p>
            <a:r>
              <a:rPr lang="nl-BE" dirty="0"/>
              <a:t>Selectie (1)</a:t>
            </a:r>
          </a:p>
        </p:txBody>
      </p:sp>
      <p:graphicFrame>
        <p:nvGraphicFramePr>
          <p:cNvPr id="4" name="Tijdelijke aanduiding voor inhoud 3">
            <a:extLst>
              <a:ext uri="{FF2B5EF4-FFF2-40B4-BE49-F238E27FC236}">
                <a16:creationId xmlns:a16="http://schemas.microsoft.com/office/drawing/2014/main" id="{D0894E67-D09F-445E-BAB1-9FC9D03234EC}"/>
              </a:ext>
            </a:extLst>
          </p:cNvPr>
          <p:cNvGraphicFramePr>
            <a:graphicFrameLocks noGrp="1"/>
          </p:cNvGraphicFramePr>
          <p:nvPr>
            <p:ph idx="1"/>
            <p:extLst>
              <p:ext uri="{D42A27DB-BD31-4B8C-83A1-F6EECF244321}">
                <p14:modId xmlns:p14="http://schemas.microsoft.com/office/powerpoint/2010/main" val="2769268826"/>
              </p:ext>
            </p:extLst>
          </p:nvPr>
        </p:nvGraphicFramePr>
        <p:xfrm>
          <a:off x="543165" y="1700808"/>
          <a:ext cx="8229600" cy="4537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98685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323183-A7FE-4395-A130-67F091B4902C}"/>
              </a:ext>
            </a:extLst>
          </p:cNvPr>
          <p:cNvSpPr>
            <a:spLocks noGrp="1"/>
          </p:cNvSpPr>
          <p:nvPr>
            <p:ph type="title"/>
          </p:nvPr>
        </p:nvSpPr>
        <p:spPr/>
        <p:txBody>
          <a:bodyPr/>
          <a:lstStyle/>
          <a:p>
            <a:r>
              <a:rPr lang="nl-BE" dirty="0"/>
              <a:t>Selectie (2)</a:t>
            </a:r>
          </a:p>
        </p:txBody>
      </p:sp>
      <p:sp>
        <p:nvSpPr>
          <p:cNvPr id="5" name="Tijdelijke aanduiding voor inhoud 4">
            <a:extLst>
              <a:ext uri="{FF2B5EF4-FFF2-40B4-BE49-F238E27FC236}">
                <a16:creationId xmlns:a16="http://schemas.microsoft.com/office/drawing/2014/main" id="{82584452-986C-492F-98F0-974F31FBC302}"/>
              </a:ext>
            </a:extLst>
          </p:cNvPr>
          <p:cNvSpPr>
            <a:spLocks noGrp="1"/>
          </p:cNvSpPr>
          <p:nvPr>
            <p:ph idx="1"/>
          </p:nvPr>
        </p:nvSpPr>
        <p:spPr>
          <a:xfrm>
            <a:off x="395536" y="1340768"/>
            <a:ext cx="8208912" cy="3240360"/>
          </a:xfrm>
        </p:spPr>
        <p:txBody>
          <a:bodyPr/>
          <a:lstStyle/>
          <a:p>
            <a:pPr marL="0" indent="0">
              <a:buNone/>
            </a:pPr>
            <a:endParaRPr lang="nl-BE" dirty="0"/>
          </a:p>
          <a:p>
            <a:pPr marL="0" indent="0">
              <a:buNone/>
            </a:pPr>
            <a:endParaRPr lang="nl-BE" dirty="0"/>
          </a:p>
          <a:p>
            <a:pPr marL="0" indent="0">
              <a:buNone/>
            </a:pPr>
            <a:endParaRPr lang="nl-BE" dirty="0"/>
          </a:p>
        </p:txBody>
      </p:sp>
      <p:pic>
        <p:nvPicPr>
          <p:cNvPr id="7" name="Afbeelding 6">
            <a:extLst>
              <a:ext uri="{FF2B5EF4-FFF2-40B4-BE49-F238E27FC236}">
                <a16:creationId xmlns:a16="http://schemas.microsoft.com/office/drawing/2014/main" id="{7465CE80-5CD1-476A-91DF-39B43CF25634}"/>
              </a:ext>
            </a:extLst>
          </p:cNvPr>
          <p:cNvPicPr>
            <a:picLocks noChangeAspect="1"/>
          </p:cNvPicPr>
          <p:nvPr/>
        </p:nvPicPr>
        <p:blipFill rotWithShape="1">
          <a:blip r:embed="rId3"/>
          <a:srcRect r="12988" b="7931"/>
          <a:stretch/>
        </p:blipFill>
        <p:spPr>
          <a:xfrm>
            <a:off x="4535996" y="4797152"/>
            <a:ext cx="3312368" cy="1968223"/>
          </a:xfrm>
          <a:prstGeom prst="rect">
            <a:avLst/>
          </a:prstGeom>
        </p:spPr>
      </p:pic>
      <p:sp>
        <p:nvSpPr>
          <p:cNvPr id="9" name="Tekstvak 8">
            <a:extLst>
              <a:ext uri="{FF2B5EF4-FFF2-40B4-BE49-F238E27FC236}">
                <a16:creationId xmlns:a16="http://schemas.microsoft.com/office/drawing/2014/main" id="{3C594B42-8053-4CD8-9B3A-CF03E67638DA}"/>
              </a:ext>
            </a:extLst>
          </p:cNvPr>
          <p:cNvSpPr txBox="1"/>
          <p:nvPr/>
        </p:nvSpPr>
        <p:spPr>
          <a:xfrm>
            <a:off x="6084168" y="1556792"/>
            <a:ext cx="2952328" cy="1200329"/>
          </a:xfrm>
          <a:prstGeom prst="rect">
            <a:avLst/>
          </a:prstGeom>
          <a:noFill/>
        </p:spPr>
        <p:txBody>
          <a:bodyPr wrap="square" rtlCol="0">
            <a:spAutoFit/>
          </a:bodyPr>
          <a:lstStyle/>
          <a:p>
            <a:r>
              <a:rPr lang="nl-BE" dirty="0"/>
              <a:t>Interculturele communicatie, constructieve dialoog, weerbaarheid, zelfreflectie, creativiteit en wijkkennis</a:t>
            </a:r>
          </a:p>
        </p:txBody>
      </p:sp>
      <p:cxnSp>
        <p:nvCxnSpPr>
          <p:cNvPr id="11" name="Rechte verbindingslijn met pijl 10">
            <a:extLst>
              <a:ext uri="{FF2B5EF4-FFF2-40B4-BE49-F238E27FC236}">
                <a16:creationId xmlns:a16="http://schemas.microsoft.com/office/drawing/2014/main" id="{3820B4E7-D196-4286-86AE-B9BF4A36446D}"/>
              </a:ext>
            </a:extLst>
          </p:cNvPr>
          <p:cNvCxnSpPr/>
          <p:nvPr/>
        </p:nvCxnSpPr>
        <p:spPr>
          <a:xfrm>
            <a:off x="5436096" y="2156956"/>
            <a:ext cx="504056" cy="0"/>
          </a:xfrm>
          <a:prstGeom prst="straightConnector1">
            <a:avLst/>
          </a:prstGeom>
          <a:ln w="76200">
            <a:solidFill>
              <a:srgbClr val="009FB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2" name="Diagram 11">
            <a:extLst>
              <a:ext uri="{FF2B5EF4-FFF2-40B4-BE49-F238E27FC236}">
                <a16:creationId xmlns:a16="http://schemas.microsoft.com/office/drawing/2014/main" id="{2ACE7C3F-FB97-42DC-80D7-FCE4BF36ED8E}"/>
              </a:ext>
            </a:extLst>
          </p:cNvPr>
          <p:cNvGraphicFramePr/>
          <p:nvPr>
            <p:extLst>
              <p:ext uri="{D42A27DB-BD31-4B8C-83A1-F6EECF244321}">
                <p14:modId xmlns:p14="http://schemas.microsoft.com/office/powerpoint/2010/main" val="2653074445"/>
              </p:ext>
            </p:extLst>
          </p:nvPr>
        </p:nvGraphicFramePr>
        <p:xfrm>
          <a:off x="323528" y="1340768"/>
          <a:ext cx="4992216" cy="31841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 name="Afbeelding 12">
            <a:extLst>
              <a:ext uri="{FF2B5EF4-FFF2-40B4-BE49-F238E27FC236}">
                <a16:creationId xmlns:a16="http://schemas.microsoft.com/office/drawing/2014/main" id="{E62C4EA8-B582-4E2D-86C2-CC470367FCE0}"/>
              </a:ext>
            </a:extLst>
          </p:cNvPr>
          <p:cNvPicPr>
            <a:picLocks noChangeAspect="1"/>
          </p:cNvPicPr>
          <p:nvPr/>
        </p:nvPicPr>
        <p:blipFill>
          <a:blip r:embed="rId9"/>
          <a:stretch>
            <a:fillRect/>
          </a:stretch>
        </p:blipFill>
        <p:spPr>
          <a:xfrm>
            <a:off x="971600" y="4797152"/>
            <a:ext cx="3499062" cy="1968223"/>
          </a:xfrm>
          <a:prstGeom prst="rect">
            <a:avLst/>
          </a:prstGeom>
        </p:spPr>
      </p:pic>
    </p:spTree>
    <p:extLst>
      <p:ext uri="{BB962C8B-B14F-4D97-AF65-F5344CB8AC3E}">
        <p14:creationId xmlns:p14="http://schemas.microsoft.com/office/powerpoint/2010/main" val="529571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C713BA-6A94-4AC8-B2A5-84776A63E89F}"/>
              </a:ext>
            </a:extLst>
          </p:cNvPr>
          <p:cNvSpPr>
            <a:spLocks noGrp="1"/>
          </p:cNvSpPr>
          <p:nvPr>
            <p:ph type="title"/>
          </p:nvPr>
        </p:nvSpPr>
        <p:spPr/>
        <p:txBody>
          <a:bodyPr/>
          <a:lstStyle/>
          <a:p>
            <a:r>
              <a:rPr lang="nl-BE" dirty="0"/>
              <a:t>Selectie (3)</a:t>
            </a:r>
          </a:p>
        </p:txBody>
      </p:sp>
      <p:sp>
        <p:nvSpPr>
          <p:cNvPr id="3" name="Tijdelijke aanduiding voor inhoud 2">
            <a:extLst>
              <a:ext uri="{FF2B5EF4-FFF2-40B4-BE49-F238E27FC236}">
                <a16:creationId xmlns:a16="http://schemas.microsoft.com/office/drawing/2014/main" id="{2CB095AA-317C-484D-BA6E-5F1BC1E5EDD6}"/>
              </a:ext>
            </a:extLst>
          </p:cNvPr>
          <p:cNvSpPr>
            <a:spLocks noGrp="1"/>
          </p:cNvSpPr>
          <p:nvPr>
            <p:ph idx="1"/>
          </p:nvPr>
        </p:nvSpPr>
        <p:spPr/>
        <p:txBody>
          <a:bodyPr/>
          <a:lstStyle/>
          <a:p>
            <a:endParaRPr lang="nl-BE" dirty="0"/>
          </a:p>
        </p:txBody>
      </p:sp>
      <p:graphicFrame>
        <p:nvGraphicFramePr>
          <p:cNvPr id="4" name="Diagram 3">
            <a:extLst>
              <a:ext uri="{FF2B5EF4-FFF2-40B4-BE49-F238E27FC236}">
                <a16:creationId xmlns:a16="http://schemas.microsoft.com/office/drawing/2014/main" id="{60055AFB-AD73-4A87-AF5F-C3D6F7811C36}"/>
              </a:ext>
            </a:extLst>
          </p:cNvPr>
          <p:cNvGraphicFramePr/>
          <p:nvPr>
            <p:extLst>
              <p:ext uri="{D42A27DB-BD31-4B8C-83A1-F6EECF244321}">
                <p14:modId xmlns:p14="http://schemas.microsoft.com/office/powerpoint/2010/main" val="726455087"/>
              </p:ext>
            </p:extLst>
          </p:nvPr>
        </p:nvGraphicFramePr>
        <p:xfrm>
          <a:off x="2195736" y="1205445"/>
          <a:ext cx="4752528" cy="34923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Afbeelding 4">
            <a:extLst>
              <a:ext uri="{FF2B5EF4-FFF2-40B4-BE49-F238E27FC236}">
                <a16:creationId xmlns:a16="http://schemas.microsoft.com/office/drawing/2014/main" id="{399CE065-1E06-4395-BBD4-A083FF665E61}"/>
              </a:ext>
            </a:extLst>
          </p:cNvPr>
          <p:cNvPicPr>
            <a:picLocks noChangeAspect="1"/>
          </p:cNvPicPr>
          <p:nvPr/>
        </p:nvPicPr>
        <p:blipFill rotWithShape="1">
          <a:blip r:embed="rId8"/>
          <a:srcRect r="18502" b="13358"/>
          <a:stretch/>
        </p:blipFill>
        <p:spPr>
          <a:xfrm>
            <a:off x="4788024" y="4869160"/>
            <a:ext cx="3208688" cy="1915597"/>
          </a:xfrm>
          <a:prstGeom prst="rect">
            <a:avLst/>
          </a:prstGeom>
        </p:spPr>
      </p:pic>
      <p:pic>
        <p:nvPicPr>
          <p:cNvPr id="7" name="Afbeelding 6">
            <a:extLst>
              <a:ext uri="{FF2B5EF4-FFF2-40B4-BE49-F238E27FC236}">
                <a16:creationId xmlns:a16="http://schemas.microsoft.com/office/drawing/2014/main" id="{78A7FDCE-534D-43EC-89DD-A906C3A474B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175" r="8263" b="16926"/>
          <a:stretch/>
        </p:blipFill>
        <p:spPr>
          <a:xfrm>
            <a:off x="1403648" y="4869160"/>
            <a:ext cx="3132348" cy="1915597"/>
          </a:xfrm>
          <a:prstGeom prst="rect">
            <a:avLst/>
          </a:prstGeom>
        </p:spPr>
      </p:pic>
    </p:spTree>
    <p:extLst>
      <p:ext uri="{BB962C8B-B14F-4D97-AF65-F5344CB8AC3E}">
        <p14:creationId xmlns:p14="http://schemas.microsoft.com/office/powerpoint/2010/main" val="249416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83BD64-E25A-4E3D-A432-4AF830831524}"/>
              </a:ext>
            </a:extLst>
          </p:cNvPr>
          <p:cNvSpPr>
            <a:spLocks noGrp="1"/>
          </p:cNvSpPr>
          <p:nvPr>
            <p:ph type="title"/>
          </p:nvPr>
        </p:nvSpPr>
        <p:spPr/>
        <p:txBody>
          <a:bodyPr/>
          <a:lstStyle/>
          <a:p>
            <a:r>
              <a:rPr lang="nl-BE" dirty="0"/>
              <a:t>Resultaat</a:t>
            </a:r>
          </a:p>
        </p:txBody>
      </p:sp>
      <p:sp>
        <p:nvSpPr>
          <p:cNvPr id="3" name="Tijdelijke aanduiding voor inhoud 2">
            <a:extLst>
              <a:ext uri="{FF2B5EF4-FFF2-40B4-BE49-F238E27FC236}">
                <a16:creationId xmlns:a16="http://schemas.microsoft.com/office/drawing/2014/main" id="{6BDDEB31-0221-48A4-83B7-0CF176432B33}"/>
              </a:ext>
            </a:extLst>
          </p:cNvPr>
          <p:cNvSpPr>
            <a:spLocks noGrp="1"/>
          </p:cNvSpPr>
          <p:nvPr>
            <p:ph idx="1"/>
          </p:nvPr>
        </p:nvSpPr>
        <p:spPr>
          <a:xfrm>
            <a:off x="467544" y="1772816"/>
            <a:ext cx="3178696" cy="4248472"/>
          </a:xfrm>
        </p:spPr>
        <p:txBody>
          <a:bodyPr>
            <a:normAutofit fontScale="92500" lnSpcReduction="10000"/>
          </a:bodyPr>
          <a:lstStyle/>
          <a:p>
            <a:r>
              <a:rPr lang="nl-BE" sz="2400" dirty="0"/>
              <a:t>Diverse groep</a:t>
            </a:r>
          </a:p>
          <a:p>
            <a:pPr marL="0" indent="0">
              <a:buNone/>
            </a:pPr>
            <a:endParaRPr lang="nl-BE" sz="2400" dirty="0"/>
          </a:p>
          <a:p>
            <a:r>
              <a:rPr lang="nl-BE" sz="2400" dirty="0"/>
              <a:t>Verschillende </a:t>
            </a:r>
            <a:r>
              <a:rPr lang="nl-BE" sz="2400" b="1" dirty="0"/>
              <a:t>professionele</a:t>
            </a:r>
            <a:r>
              <a:rPr lang="nl-BE" sz="2400" dirty="0"/>
              <a:t> </a:t>
            </a:r>
            <a:r>
              <a:rPr lang="nl-BE" sz="2400" b="1" dirty="0"/>
              <a:t>rugzakken</a:t>
            </a:r>
            <a:r>
              <a:rPr lang="nl-BE" sz="2400" dirty="0"/>
              <a:t>, </a:t>
            </a:r>
            <a:r>
              <a:rPr lang="nl-BE" sz="2400" b="1" dirty="0"/>
              <a:t>leeftijden</a:t>
            </a:r>
            <a:r>
              <a:rPr lang="nl-BE" sz="2400" dirty="0"/>
              <a:t>, </a:t>
            </a:r>
            <a:r>
              <a:rPr lang="nl-BE" sz="2400" b="1" dirty="0"/>
              <a:t>vaardigheden en achtergronden</a:t>
            </a:r>
          </a:p>
          <a:p>
            <a:endParaRPr lang="nl-BE" sz="2400" dirty="0"/>
          </a:p>
          <a:p>
            <a:r>
              <a:rPr lang="nl-BE" sz="2400" dirty="0"/>
              <a:t>Vooral veel </a:t>
            </a:r>
            <a:r>
              <a:rPr lang="nl-BE" sz="2400" b="1" dirty="0"/>
              <a:t>ambitie</a:t>
            </a:r>
            <a:r>
              <a:rPr lang="nl-BE" sz="2400" dirty="0"/>
              <a:t> en veel </a:t>
            </a:r>
            <a:r>
              <a:rPr lang="nl-BE" sz="2400" b="1" dirty="0"/>
              <a:t>goesting</a:t>
            </a:r>
            <a:r>
              <a:rPr lang="nl-BE" sz="2400" dirty="0"/>
              <a:t>! </a:t>
            </a:r>
          </a:p>
        </p:txBody>
      </p:sp>
      <p:pic>
        <p:nvPicPr>
          <p:cNvPr id="7" name="Afbeelding 6">
            <a:extLst>
              <a:ext uri="{FF2B5EF4-FFF2-40B4-BE49-F238E27FC236}">
                <a16:creationId xmlns:a16="http://schemas.microsoft.com/office/drawing/2014/main" id="{F01DADE7-A124-4722-A2BA-D534D1848E7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267" t="18107" r="6150" b="6596"/>
          <a:stretch/>
        </p:blipFill>
        <p:spPr>
          <a:xfrm>
            <a:off x="4067944" y="2060848"/>
            <a:ext cx="4970447" cy="3096344"/>
          </a:xfrm>
          <a:prstGeom prst="rect">
            <a:avLst/>
          </a:prstGeom>
        </p:spPr>
      </p:pic>
    </p:spTree>
    <p:extLst>
      <p:ext uri="{BB962C8B-B14F-4D97-AF65-F5344CB8AC3E}">
        <p14:creationId xmlns:p14="http://schemas.microsoft.com/office/powerpoint/2010/main" val="1196845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F39582-28F6-4D88-A6EA-E9463E66712F}"/>
              </a:ext>
            </a:extLst>
          </p:cNvPr>
          <p:cNvSpPr>
            <a:spLocks noGrp="1"/>
          </p:cNvSpPr>
          <p:nvPr>
            <p:ph type="title"/>
          </p:nvPr>
        </p:nvSpPr>
        <p:spPr/>
        <p:txBody>
          <a:bodyPr/>
          <a:lstStyle/>
          <a:p>
            <a:r>
              <a:rPr lang="nl-BE" dirty="0"/>
              <a:t>Wat doet de Pleinmaker? </a:t>
            </a:r>
          </a:p>
        </p:txBody>
      </p:sp>
      <p:sp>
        <p:nvSpPr>
          <p:cNvPr id="4" name="Tijdelijke aanduiding voor inhoud 2">
            <a:extLst>
              <a:ext uri="{FF2B5EF4-FFF2-40B4-BE49-F238E27FC236}">
                <a16:creationId xmlns:a16="http://schemas.microsoft.com/office/drawing/2014/main" id="{92619294-54E8-46F4-B23D-F8D47CEEACA8}"/>
              </a:ext>
            </a:extLst>
          </p:cNvPr>
          <p:cNvSpPr txBox="1">
            <a:spLocks/>
          </p:cNvSpPr>
          <p:nvPr/>
        </p:nvSpPr>
        <p:spPr>
          <a:xfrm>
            <a:off x="342433" y="1340768"/>
            <a:ext cx="4301575" cy="4896544"/>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2800" kern="1200">
                <a:solidFill>
                  <a:schemeClr val="bg1">
                    <a:lumMod val="50000"/>
                  </a:schemeClr>
                </a:solidFill>
                <a:latin typeface="Verdana" pitchFamily="34" charset="0"/>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bg1">
                    <a:lumMod val="50000"/>
                  </a:schemeClr>
                </a:solidFill>
                <a:latin typeface="Verdana"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50000"/>
                  </a:schemeClr>
                </a:solidFill>
                <a:latin typeface="Verdana"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50000"/>
                  </a:schemeClr>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nl-BE" dirty="0"/>
              <a:t>Heeft</a:t>
            </a:r>
            <a:r>
              <a:rPr lang="nl-BE" b="1" dirty="0"/>
              <a:t> </a:t>
            </a:r>
            <a:r>
              <a:rPr lang="nl-BE" dirty="0"/>
              <a:t>een</a:t>
            </a:r>
            <a:r>
              <a:rPr lang="nl-BE" b="1" dirty="0"/>
              <a:t> tweeledige</a:t>
            </a:r>
            <a:r>
              <a:rPr lang="nl-BE" dirty="0"/>
              <a:t> </a:t>
            </a:r>
            <a:r>
              <a:rPr lang="nl-BE" b="1" dirty="0"/>
              <a:t>functie</a:t>
            </a:r>
            <a:r>
              <a:rPr lang="nl-BE" dirty="0"/>
              <a:t>:</a:t>
            </a:r>
          </a:p>
          <a:p>
            <a:pPr marL="0" indent="0">
              <a:buFont typeface="Arial" pitchFamily="34" charset="0"/>
              <a:buNone/>
            </a:pPr>
            <a:endParaRPr lang="nl-BE" sz="1000" dirty="0"/>
          </a:p>
          <a:p>
            <a:pPr>
              <a:buFont typeface="+mj-lt"/>
              <a:buAutoNum type="arabicPeriod"/>
            </a:pPr>
            <a:r>
              <a:rPr lang="nl-BE" sz="2400" dirty="0"/>
              <a:t>Doet mee aan/organiseert vrijetijdsactiviteiten die de sociale cohesie in de wijk versterken</a:t>
            </a:r>
          </a:p>
          <a:p>
            <a:pPr lvl="1">
              <a:buFontTx/>
              <a:buChar char="-"/>
            </a:pPr>
            <a:r>
              <a:rPr lang="nl-BE" sz="1800" dirty="0"/>
              <a:t>Aansluiting bij bestaande projecten/werkingen </a:t>
            </a:r>
          </a:p>
          <a:p>
            <a:pPr lvl="1">
              <a:buFontTx/>
              <a:buChar char="-"/>
            </a:pPr>
            <a:r>
              <a:rPr lang="nl-BE" sz="1800" dirty="0"/>
              <a:t>Organisatie nieuwe activiteiten</a:t>
            </a:r>
          </a:p>
          <a:p>
            <a:pPr marL="457200" lvl="1" indent="0">
              <a:buFont typeface="Arial" pitchFamily="34" charset="0"/>
              <a:buNone/>
            </a:pPr>
            <a:endParaRPr lang="nl-BE" sz="1800" dirty="0"/>
          </a:p>
          <a:p>
            <a:pPr>
              <a:buFont typeface="+mj-lt"/>
              <a:buAutoNum type="arabicPeriod"/>
            </a:pPr>
            <a:r>
              <a:rPr lang="nl-BE" sz="2400" dirty="0"/>
              <a:t>Gaat op zoek naar (potentiële) ‘sterkhouders’</a:t>
            </a:r>
          </a:p>
          <a:p>
            <a:pPr lvl="1"/>
            <a:r>
              <a:rPr lang="nl-BE" sz="1800" dirty="0"/>
              <a:t>Andere bewoners die zich mee op een positieve manier willen inzetten voor hun toekomst en die van de wijk</a:t>
            </a:r>
            <a:endParaRPr lang="nl-BE" sz="1400" dirty="0"/>
          </a:p>
          <a:p>
            <a:pPr marL="0" indent="0">
              <a:buFont typeface="Arial" pitchFamily="34" charset="0"/>
              <a:buNone/>
            </a:pPr>
            <a:endParaRPr lang="nl-BE" dirty="0"/>
          </a:p>
        </p:txBody>
      </p:sp>
      <p:pic>
        <p:nvPicPr>
          <p:cNvPr id="6" name="Afbeelding 5">
            <a:extLst>
              <a:ext uri="{FF2B5EF4-FFF2-40B4-BE49-F238E27FC236}">
                <a16:creationId xmlns:a16="http://schemas.microsoft.com/office/drawing/2014/main" id="{E627ED08-D8F9-449E-BDB6-1D76990D10BF}"/>
              </a:ext>
            </a:extLst>
          </p:cNvPr>
          <p:cNvPicPr>
            <a:picLocks noChangeAspect="1"/>
          </p:cNvPicPr>
          <p:nvPr/>
        </p:nvPicPr>
        <p:blipFill>
          <a:blip r:embed="rId3"/>
          <a:stretch>
            <a:fillRect/>
          </a:stretch>
        </p:blipFill>
        <p:spPr>
          <a:xfrm>
            <a:off x="4709727" y="3501008"/>
            <a:ext cx="4428148" cy="2486689"/>
          </a:xfrm>
          <a:prstGeom prst="rect">
            <a:avLst/>
          </a:prstGeom>
        </p:spPr>
      </p:pic>
      <p:pic>
        <p:nvPicPr>
          <p:cNvPr id="7" name="Afbeelding 6">
            <a:extLst>
              <a:ext uri="{FF2B5EF4-FFF2-40B4-BE49-F238E27FC236}">
                <a16:creationId xmlns:a16="http://schemas.microsoft.com/office/drawing/2014/main" id="{AAC16565-31CF-4753-A216-B5FAEAB9ECAE}"/>
              </a:ext>
            </a:extLst>
          </p:cNvPr>
          <p:cNvPicPr>
            <a:picLocks noChangeAspect="1"/>
          </p:cNvPicPr>
          <p:nvPr/>
        </p:nvPicPr>
        <p:blipFill rotWithShape="1">
          <a:blip r:embed="rId4"/>
          <a:srcRect l="1462" b="2854"/>
          <a:stretch/>
        </p:blipFill>
        <p:spPr>
          <a:xfrm>
            <a:off x="4709727" y="1049423"/>
            <a:ext cx="4428148" cy="2451585"/>
          </a:xfrm>
          <a:prstGeom prst="rect">
            <a:avLst/>
          </a:prstGeom>
        </p:spPr>
      </p:pic>
    </p:spTree>
    <p:extLst>
      <p:ext uri="{BB962C8B-B14F-4D97-AF65-F5344CB8AC3E}">
        <p14:creationId xmlns:p14="http://schemas.microsoft.com/office/powerpoint/2010/main" val="1999313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99F77F-ACD8-4405-9413-F850E753A8CB}"/>
              </a:ext>
            </a:extLst>
          </p:cNvPr>
          <p:cNvSpPr>
            <a:spLocks noGrp="1"/>
          </p:cNvSpPr>
          <p:nvPr>
            <p:ph type="title"/>
          </p:nvPr>
        </p:nvSpPr>
        <p:spPr/>
        <p:txBody>
          <a:bodyPr/>
          <a:lstStyle/>
          <a:p>
            <a:r>
              <a:rPr lang="nl-BE" dirty="0"/>
              <a:t>Sociaal engagementsverklaring</a:t>
            </a:r>
          </a:p>
        </p:txBody>
      </p:sp>
      <p:sp>
        <p:nvSpPr>
          <p:cNvPr id="4" name="Tijdelijke aanduiding voor inhoud 2">
            <a:extLst>
              <a:ext uri="{FF2B5EF4-FFF2-40B4-BE49-F238E27FC236}">
                <a16:creationId xmlns:a16="http://schemas.microsoft.com/office/drawing/2014/main" id="{144CEDC9-4E9B-40E3-A3E0-6C5823F56D3D}"/>
              </a:ext>
            </a:extLst>
          </p:cNvPr>
          <p:cNvSpPr txBox="1">
            <a:spLocks/>
          </p:cNvSpPr>
          <p:nvPr/>
        </p:nvSpPr>
        <p:spPr>
          <a:xfrm>
            <a:off x="421196" y="1628800"/>
            <a:ext cx="4222812" cy="4536505"/>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2800" kern="1200">
                <a:solidFill>
                  <a:schemeClr val="bg1">
                    <a:lumMod val="50000"/>
                  </a:schemeClr>
                </a:solidFill>
                <a:latin typeface="Verdana" pitchFamily="34" charset="0"/>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bg1">
                    <a:lumMod val="50000"/>
                  </a:schemeClr>
                </a:solidFill>
                <a:latin typeface="Verdana"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50000"/>
                  </a:schemeClr>
                </a:solidFill>
                <a:latin typeface="Verdana"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50000"/>
                  </a:schemeClr>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l-BE" dirty="0"/>
              <a:t>Huurprijs gekoppeld aan inkomen </a:t>
            </a:r>
          </a:p>
          <a:p>
            <a:pPr lvl="1"/>
            <a:r>
              <a:rPr lang="nl-BE" dirty="0"/>
              <a:t>Toelage van stad</a:t>
            </a:r>
          </a:p>
          <a:p>
            <a:pPr lvl="1"/>
            <a:r>
              <a:rPr lang="nl-BE" dirty="0"/>
              <a:t>Engagement onlosmakelijk verbonden met de toelage </a:t>
            </a:r>
          </a:p>
          <a:p>
            <a:pPr marL="0" indent="0">
              <a:buFont typeface="Arial" pitchFamily="34" charset="0"/>
              <a:buNone/>
            </a:pPr>
            <a:endParaRPr lang="nl-BE" dirty="0"/>
          </a:p>
          <a:p>
            <a:r>
              <a:rPr lang="nl-BE" dirty="0"/>
              <a:t>Ondersteuning en omkadering door professionals. </a:t>
            </a:r>
          </a:p>
          <a:p>
            <a:pPr marL="0" indent="0">
              <a:buFont typeface="Arial" pitchFamily="34" charset="0"/>
              <a:buNone/>
            </a:pPr>
            <a:endParaRPr lang="nl-BE" dirty="0"/>
          </a:p>
          <a:p>
            <a:r>
              <a:rPr lang="nl-BE" dirty="0"/>
              <a:t>Rapportering over engagement t.a.v. coach</a:t>
            </a:r>
          </a:p>
        </p:txBody>
      </p:sp>
      <p:pic>
        <p:nvPicPr>
          <p:cNvPr id="6" name="Afbeelding 5">
            <a:extLst>
              <a:ext uri="{FF2B5EF4-FFF2-40B4-BE49-F238E27FC236}">
                <a16:creationId xmlns:a16="http://schemas.microsoft.com/office/drawing/2014/main" id="{F749BAA2-B368-40A2-8C2F-710174A6AB4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956" r="9838" b="15744"/>
          <a:stretch/>
        </p:blipFill>
        <p:spPr>
          <a:xfrm>
            <a:off x="5214164" y="1052736"/>
            <a:ext cx="3929836" cy="2304256"/>
          </a:xfrm>
          <a:prstGeom prst="rect">
            <a:avLst/>
          </a:prstGeom>
        </p:spPr>
      </p:pic>
      <p:pic>
        <p:nvPicPr>
          <p:cNvPr id="8" name="Afbeelding 7">
            <a:extLst>
              <a:ext uri="{FF2B5EF4-FFF2-40B4-BE49-F238E27FC236}">
                <a16:creationId xmlns:a16="http://schemas.microsoft.com/office/drawing/2014/main" id="{4E967BAC-F923-4BC5-89FF-274EA5BEA9B6}"/>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r="9838" b="8171"/>
          <a:stretch/>
        </p:blipFill>
        <p:spPr>
          <a:xfrm>
            <a:off x="5214164" y="3341898"/>
            <a:ext cx="3935744" cy="2664297"/>
          </a:xfrm>
          <a:prstGeom prst="rect">
            <a:avLst/>
          </a:prstGeom>
        </p:spPr>
      </p:pic>
    </p:spTree>
    <p:extLst>
      <p:ext uri="{BB962C8B-B14F-4D97-AF65-F5344CB8AC3E}">
        <p14:creationId xmlns:p14="http://schemas.microsoft.com/office/powerpoint/2010/main" val="3093928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9029C4-4BE2-4720-8E4D-2A0D6975AFF1}"/>
              </a:ext>
            </a:extLst>
          </p:cNvPr>
          <p:cNvSpPr>
            <a:spLocks noGrp="1"/>
          </p:cNvSpPr>
          <p:nvPr>
            <p:ph type="title"/>
          </p:nvPr>
        </p:nvSpPr>
        <p:spPr/>
        <p:txBody>
          <a:bodyPr/>
          <a:lstStyle/>
          <a:p>
            <a:r>
              <a:rPr lang="nl-BE" dirty="0"/>
              <a:t>Organisatorisch</a:t>
            </a:r>
          </a:p>
        </p:txBody>
      </p:sp>
      <p:sp>
        <p:nvSpPr>
          <p:cNvPr id="3" name="Tijdelijke aanduiding voor inhoud 2">
            <a:extLst>
              <a:ext uri="{FF2B5EF4-FFF2-40B4-BE49-F238E27FC236}">
                <a16:creationId xmlns:a16="http://schemas.microsoft.com/office/drawing/2014/main" id="{54E78759-4C50-4CD1-9AAF-83E530206C4A}"/>
              </a:ext>
            </a:extLst>
          </p:cNvPr>
          <p:cNvSpPr>
            <a:spLocks noGrp="1"/>
          </p:cNvSpPr>
          <p:nvPr>
            <p:ph idx="1"/>
          </p:nvPr>
        </p:nvSpPr>
        <p:spPr>
          <a:xfrm>
            <a:off x="457200" y="1484784"/>
            <a:ext cx="4186808" cy="4896544"/>
          </a:xfrm>
        </p:spPr>
        <p:txBody>
          <a:bodyPr>
            <a:normAutofit fontScale="92500" lnSpcReduction="10000"/>
          </a:bodyPr>
          <a:lstStyle/>
          <a:p>
            <a:r>
              <a:rPr lang="nl-BE" sz="2600" dirty="0"/>
              <a:t>Pleinmaker gaat eerste maanden 2018 op </a:t>
            </a:r>
            <a:r>
              <a:rPr lang="nl-BE" sz="2600" b="1" dirty="0"/>
              <a:t>onderzoek</a:t>
            </a:r>
            <a:r>
              <a:rPr lang="nl-BE" sz="2600" dirty="0"/>
              <a:t>: van ‘verkenner’ naar ‘kenner’</a:t>
            </a:r>
          </a:p>
          <a:p>
            <a:pPr marL="0" indent="0">
              <a:buNone/>
            </a:pPr>
            <a:endParaRPr lang="nl-BE" sz="2600" dirty="0"/>
          </a:p>
          <a:p>
            <a:r>
              <a:rPr lang="nl-BE" sz="2600" dirty="0"/>
              <a:t>De Pleinmaker stelt een plan van aanpak op</a:t>
            </a:r>
          </a:p>
          <a:p>
            <a:pPr marL="0" indent="0">
              <a:buNone/>
            </a:pPr>
            <a:r>
              <a:rPr lang="nl-BE" sz="2600" dirty="0"/>
              <a:t> </a:t>
            </a:r>
          </a:p>
          <a:p>
            <a:pPr marL="0" indent="0">
              <a:buNone/>
            </a:pPr>
            <a:r>
              <a:rPr lang="nl-BE" sz="2600" dirty="0">
                <a:sym typeface="Wingdings" panose="05000000000000000000" pitchFamily="2" charset="2"/>
              </a:rPr>
              <a:t> </a:t>
            </a:r>
            <a:r>
              <a:rPr lang="nl-BE" sz="2600" dirty="0"/>
              <a:t>jaarlijkse evaluatie/verlenging toelage (maximum 6 jaar)</a:t>
            </a:r>
          </a:p>
          <a:p>
            <a:endParaRPr lang="nl-BE" dirty="0"/>
          </a:p>
        </p:txBody>
      </p:sp>
      <p:pic>
        <p:nvPicPr>
          <p:cNvPr id="5" name="Afbeelding 4">
            <a:extLst>
              <a:ext uri="{FF2B5EF4-FFF2-40B4-BE49-F238E27FC236}">
                <a16:creationId xmlns:a16="http://schemas.microsoft.com/office/drawing/2014/main" id="{A79307DF-9761-410C-8DD4-9AF1A83975A6}"/>
              </a:ext>
            </a:extLst>
          </p:cNvPr>
          <p:cNvPicPr>
            <a:picLocks noChangeAspect="1"/>
          </p:cNvPicPr>
          <p:nvPr/>
        </p:nvPicPr>
        <p:blipFill>
          <a:blip r:embed="rId3"/>
          <a:stretch>
            <a:fillRect/>
          </a:stretch>
        </p:blipFill>
        <p:spPr>
          <a:xfrm>
            <a:off x="5042399" y="1054030"/>
            <a:ext cx="4100100" cy="2302962"/>
          </a:xfrm>
          <a:prstGeom prst="rect">
            <a:avLst/>
          </a:prstGeom>
        </p:spPr>
      </p:pic>
      <p:pic>
        <p:nvPicPr>
          <p:cNvPr id="6" name="Afbeelding 5">
            <a:extLst>
              <a:ext uri="{FF2B5EF4-FFF2-40B4-BE49-F238E27FC236}">
                <a16:creationId xmlns:a16="http://schemas.microsoft.com/office/drawing/2014/main" id="{30CBA685-C12C-4D07-A975-23067603AC4C}"/>
              </a:ext>
            </a:extLst>
          </p:cNvPr>
          <p:cNvPicPr>
            <a:picLocks noChangeAspect="1"/>
          </p:cNvPicPr>
          <p:nvPr/>
        </p:nvPicPr>
        <p:blipFill>
          <a:blip r:embed="rId4"/>
          <a:stretch>
            <a:fillRect/>
          </a:stretch>
        </p:blipFill>
        <p:spPr>
          <a:xfrm>
            <a:off x="5044963" y="3356992"/>
            <a:ext cx="4097536" cy="2304256"/>
          </a:xfrm>
          <a:prstGeom prst="rect">
            <a:avLst/>
          </a:prstGeom>
        </p:spPr>
      </p:pic>
    </p:spTree>
    <p:extLst>
      <p:ext uri="{BB962C8B-B14F-4D97-AF65-F5344CB8AC3E}">
        <p14:creationId xmlns:p14="http://schemas.microsoft.com/office/powerpoint/2010/main" val="657699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51C135-1621-443D-9A6D-5EBB91DB085F}"/>
              </a:ext>
            </a:extLst>
          </p:cNvPr>
          <p:cNvSpPr>
            <a:spLocks noGrp="1"/>
          </p:cNvSpPr>
          <p:nvPr>
            <p:ph type="title"/>
          </p:nvPr>
        </p:nvSpPr>
        <p:spPr/>
        <p:txBody>
          <a:bodyPr/>
          <a:lstStyle/>
          <a:p>
            <a:r>
              <a:rPr lang="nl-BE" dirty="0"/>
              <a:t>Projectstructuur</a:t>
            </a:r>
          </a:p>
        </p:txBody>
      </p:sp>
      <p:graphicFrame>
        <p:nvGraphicFramePr>
          <p:cNvPr id="5" name="Tijdelijke aanduiding voor inhoud 3">
            <a:extLst>
              <a:ext uri="{FF2B5EF4-FFF2-40B4-BE49-F238E27FC236}">
                <a16:creationId xmlns:a16="http://schemas.microsoft.com/office/drawing/2014/main" id="{F68F190E-F6D7-4E79-A41D-77E7F59BC576}"/>
              </a:ext>
            </a:extLst>
          </p:cNvPr>
          <p:cNvGraphicFramePr>
            <a:graphicFrameLocks noGrp="1"/>
          </p:cNvGraphicFramePr>
          <p:nvPr>
            <p:ph idx="1"/>
            <p:extLst>
              <p:ext uri="{D42A27DB-BD31-4B8C-83A1-F6EECF244321}">
                <p14:modId xmlns:p14="http://schemas.microsoft.com/office/powerpoint/2010/main" val="2092619801"/>
              </p:ext>
            </p:extLst>
          </p:nvPr>
        </p:nvGraphicFramePr>
        <p:xfrm>
          <a:off x="107504" y="1124744"/>
          <a:ext cx="8928992" cy="52565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2241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7D19AD-42C1-42EC-8F40-ADF2CE08947E}"/>
              </a:ext>
            </a:extLst>
          </p:cNvPr>
          <p:cNvSpPr>
            <a:spLocks noGrp="1"/>
          </p:cNvSpPr>
          <p:nvPr>
            <p:ph type="title"/>
          </p:nvPr>
        </p:nvSpPr>
        <p:spPr/>
        <p:txBody>
          <a:bodyPr/>
          <a:lstStyle/>
          <a:p>
            <a:r>
              <a:rPr lang="nl-BE" dirty="0"/>
              <a:t>Ondersteuning en evaluatie</a:t>
            </a:r>
          </a:p>
        </p:txBody>
      </p:sp>
      <p:graphicFrame>
        <p:nvGraphicFramePr>
          <p:cNvPr id="4" name="Tijdelijke aanduiding voor inhoud 3">
            <a:extLst>
              <a:ext uri="{FF2B5EF4-FFF2-40B4-BE49-F238E27FC236}">
                <a16:creationId xmlns:a16="http://schemas.microsoft.com/office/drawing/2014/main" id="{4B0CA8AF-3969-4619-863B-772C97FD3E2A}"/>
              </a:ext>
            </a:extLst>
          </p:cNvPr>
          <p:cNvGraphicFramePr>
            <a:graphicFrameLocks noGrp="1"/>
          </p:cNvGraphicFramePr>
          <p:nvPr>
            <p:ph idx="1"/>
            <p:extLst>
              <p:ext uri="{D42A27DB-BD31-4B8C-83A1-F6EECF244321}">
                <p14:modId xmlns:p14="http://schemas.microsoft.com/office/powerpoint/2010/main" val="19891248"/>
              </p:ext>
            </p:extLst>
          </p:nvPr>
        </p:nvGraphicFramePr>
        <p:xfrm>
          <a:off x="179512" y="1484313"/>
          <a:ext cx="8507288" cy="5113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72211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958E28-704F-442A-91A6-67BADA57ECE2}"/>
              </a:ext>
            </a:extLst>
          </p:cNvPr>
          <p:cNvSpPr>
            <a:spLocks noGrp="1"/>
          </p:cNvSpPr>
          <p:nvPr>
            <p:ph type="title"/>
          </p:nvPr>
        </p:nvSpPr>
        <p:spPr/>
        <p:txBody>
          <a:bodyPr/>
          <a:lstStyle/>
          <a:p>
            <a:r>
              <a:rPr lang="nl-BE" dirty="0"/>
              <a:t>Gerealiseerde activiteiten</a:t>
            </a:r>
          </a:p>
        </p:txBody>
      </p:sp>
      <p:sp>
        <p:nvSpPr>
          <p:cNvPr id="3" name="Tijdelijke aanduiding voor inhoud 2">
            <a:extLst>
              <a:ext uri="{FF2B5EF4-FFF2-40B4-BE49-F238E27FC236}">
                <a16:creationId xmlns:a16="http://schemas.microsoft.com/office/drawing/2014/main" id="{08EB1B0D-C01B-4320-AFC0-8A5817BF9E40}"/>
              </a:ext>
            </a:extLst>
          </p:cNvPr>
          <p:cNvSpPr>
            <a:spLocks noGrp="1"/>
          </p:cNvSpPr>
          <p:nvPr>
            <p:ph idx="1"/>
          </p:nvPr>
        </p:nvSpPr>
        <p:spPr>
          <a:xfrm>
            <a:off x="179512" y="6080858"/>
            <a:ext cx="8424936" cy="773411"/>
          </a:xfrm>
        </p:spPr>
        <p:txBody>
          <a:bodyPr>
            <a:normAutofit/>
          </a:bodyPr>
          <a:lstStyle/>
          <a:p>
            <a:pPr marL="0" indent="0">
              <a:buNone/>
            </a:pPr>
            <a:r>
              <a:rPr lang="nl-BE" dirty="0"/>
              <a:t>Zichzelf voorstellen </a:t>
            </a:r>
            <a:r>
              <a:rPr lang="nl-BE" dirty="0">
                <a:sym typeface="Wingdings" panose="05000000000000000000" pitchFamily="2" charset="2"/>
              </a:rPr>
              <a:t> Buren leren kennen</a:t>
            </a:r>
            <a:endParaRPr lang="nl-BE" dirty="0"/>
          </a:p>
          <a:p>
            <a:endParaRPr lang="nl-BE" dirty="0"/>
          </a:p>
          <a:p>
            <a:pPr marL="0" indent="0">
              <a:buNone/>
            </a:pPr>
            <a:endParaRPr lang="nl-BE" dirty="0"/>
          </a:p>
        </p:txBody>
      </p:sp>
      <p:pic>
        <p:nvPicPr>
          <p:cNvPr id="5" name="Afbeelding 4">
            <a:extLst>
              <a:ext uri="{FF2B5EF4-FFF2-40B4-BE49-F238E27FC236}">
                <a16:creationId xmlns:a16="http://schemas.microsoft.com/office/drawing/2014/main" id="{0D30508D-5F94-48A3-97C2-4BB46E1A845C}"/>
              </a:ext>
            </a:extLst>
          </p:cNvPr>
          <p:cNvPicPr>
            <a:picLocks noChangeAspect="1"/>
          </p:cNvPicPr>
          <p:nvPr/>
        </p:nvPicPr>
        <p:blipFill>
          <a:blip r:embed="rId2"/>
          <a:stretch>
            <a:fillRect/>
          </a:stretch>
        </p:blipFill>
        <p:spPr>
          <a:xfrm>
            <a:off x="513282" y="1124744"/>
            <a:ext cx="7757395" cy="4956114"/>
          </a:xfrm>
          <a:prstGeom prst="rect">
            <a:avLst/>
          </a:prstGeom>
        </p:spPr>
      </p:pic>
    </p:spTree>
    <p:extLst>
      <p:ext uri="{BB962C8B-B14F-4D97-AF65-F5344CB8AC3E}">
        <p14:creationId xmlns:p14="http://schemas.microsoft.com/office/powerpoint/2010/main" val="4062255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958E28-704F-442A-91A6-67BADA57ECE2}"/>
              </a:ext>
            </a:extLst>
          </p:cNvPr>
          <p:cNvSpPr>
            <a:spLocks noGrp="1"/>
          </p:cNvSpPr>
          <p:nvPr>
            <p:ph type="title"/>
          </p:nvPr>
        </p:nvSpPr>
        <p:spPr/>
        <p:txBody>
          <a:bodyPr/>
          <a:lstStyle/>
          <a:p>
            <a:r>
              <a:rPr lang="nl-BE" dirty="0"/>
              <a:t>Gerealiseerde activiteiten</a:t>
            </a:r>
          </a:p>
        </p:txBody>
      </p:sp>
      <p:sp>
        <p:nvSpPr>
          <p:cNvPr id="3" name="Tijdelijke aanduiding voor inhoud 2">
            <a:extLst>
              <a:ext uri="{FF2B5EF4-FFF2-40B4-BE49-F238E27FC236}">
                <a16:creationId xmlns:a16="http://schemas.microsoft.com/office/drawing/2014/main" id="{08EB1B0D-C01B-4320-AFC0-8A5817BF9E40}"/>
              </a:ext>
            </a:extLst>
          </p:cNvPr>
          <p:cNvSpPr>
            <a:spLocks noGrp="1"/>
          </p:cNvSpPr>
          <p:nvPr>
            <p:ph idx="1"/>
          </p:nvPr>
        </p:nvSpPr>
        <p:spPr>
          <a:xfrm>
            <a:off x="4355976" y="1484784"/>
            <a:ext cx="4330824" cy="4536505"/>
          </a:xfrm>
        </p:spPr>
        <p:txBody>
          <a:bodyPr>
            <a:normAutofit/>
          </a:bodyPr>
          <a:lstStyle/>
          <a:p>
            <a:pPr marL="0" indent="0">
              <a:buNone/>
            </a:pPr>
            <a:r>
              <a:rPr lang="nl-BE" dirty="0"/>
              <a:t>Lenteschoonmaak Oud Oefenplein met buurtbewoners</a:t>
            </a:r>
          </a:p>
          <a:p>
            <a:endParaRPr lang="nl-BE" dirty="0"/>
          </a:p>
          <a:p>
            <a:pPr marL="0" indent="0">
              <a:buNone/>
            </a:pPr>
            <a:endParaRPr lang="nl-BE" dirty="0"/>
          </a:p>
        </p:txBody>
      </p:sp>
      <p:pic>
        <p:nvPicPr>
          <p:cNvPr id="4" name="Afbeelding 3">
            <a:extLst>
              <a:ext uri="{FF2B5EF4-FFF2-40B4-BE49-F238E27FC236}">
                <a16:creationId xmlns:a16="http://schemas.microsoft.com/office/drawing/2014/main" id="{A86EA1D3-6C4D-400C-ABC3-778B00DDEDB9}"/>
              </a:ext>
            </a:extLst>
          </p:cNvPr>
          <p:cNvPicPr>
            <a:picLocks noChangeAspect="1"/>
          </p:cNvPicPr>
          <p:nvPr/>
        </p:nvPicPr>
        <p:blipFill>
          <a:blip r:embed="rId2"/>
          <a:stretch>
            <a:fillRect/>
          </a:stretch>
        </p:blipFill>
        <p:spPr>
          <a:xfrm>
            <a:off x="0" y="1052736"/>
            <a:ext cx="4067944" cy="5793188"/>
          </a:xfrm>
          <a:prstGeom prst="rect">
            <a:avLst/>
          </a:prstGeom>
        </p:spPr>
      </p:pic>
    </p:spTree>
    <p:extLst>
      <p:ext uri="{BB962C8B-B14F-4D97-AF65-F5344CB8AC3E}">
        <p14:creationId xmlns:p14="http://schemas.microsoft.com/office/powerpoint/2010/main" val="1150062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958E28-704F-442A-91A6-67BADA57ECE2}"/>
              </a:ext>
            </a:extLst>
          </p:cNvPr>
          <p:cNvSpPr>
            <a:spLocks noGrp="1"/>
          </p:cNvSpPr>
          <p:nvPr>
            <p:ph type="title"/>
          </p:nvPr>
        </p:nvSpPr>
        <p:spPr/>
        <p:txBody>
          <a:bodyPr/>
          <a:lstStyle/>
          <a:p>
            <a:r>
              <a:rPr lang="nl-BE" dirty="0"/>
              <a:t>Gerealiseerde activiteiten</a:t>
            </a:r>
          </a:p>
        </p:txBody>
      </p:sp>
      <p:sp>
        <p:nvSpPr>
          <p:cNvPr id="3" name="Tijdelijke aanduiding voor inhoud 2">
            <a:extLst>
              <a:ext uri="{FF2B5EF4-FFF2-40B4-BE49-F238E27FC236}">
                <a16:creationId xmlns:a16="http://schemas.microsoft.com/office/drawing/2014/main" id="{08EB1B0D-C01B-4320-AFC0-8A5817BF9E40}"/>
              </a:ext>
            </a:extLst>
          </p:cNvPr>
          <p:cNvSpPr>
            <a:spLocks noGrp="1"/>
          </p:cNvSpPr>
          <p:nvPr>
            <p:ph idx="1"/>
          </p:nvPr>
        </p:nvSpPr>
        <p:spPr>
          <a:xfrm>
            <a:off x="4572000" y="3429001"/>
            <a:ext cx="4402832" cy="648071"/>
          </a:xfrm>
        </p:spPr>
        <p:txBody>
          <a:bodyPr>
            <a:normAutofit/>
          </a:bodyPr>
          <a:lstStyle/>
          <a:p>
            <a:pPr marL="0" indent="0">
              <a:buNone/>
            </a:pPr>
            <a:r>
              <a:rPr lang="nl-BE" dirty="0" err="1"/>
              <a:t>Iftar</a:t>
            </a:r>
            <a:r>
              <a:rPr lang="nl-BE" dirty="0"/>
              <a:t> tijdens Ramadan </a:t>
            </a:r>
          </a:p>
          <a:p>
            <a:endParaRPr lang="nl-BE" dirty="0"/>
          </a:p>
          <a:p>
            <a:pPr marL="0" indent="0">
              <a:buNone/>
            </a:pPr>
            <a:endParaRPr lang="nl-BE" dirty="0"/>
          </a:p>
        </p:txBody>
      </p:sp>
      <p:pic>
        <p:nvPicPr>
          <p:cNvPr id="5" name="Afbeelding 4">
            <a:extLst>
              <a:ext uri="{FF2B5EF4-FFF2-40B4-BE49-F238E27FC236}">
                <a16:creationId xmlns:a16="http://schemas.microsoft.com/office/drawing/2014/main" id="{F6B90F46-AC45-4E0E-A8C6-98A36C8674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88" y="1022485"/>
            <a:ext cx="4402831" cy="5870441"/>
          </a:xfrm>
          <a:prstGeom prst="rect">
            <a:avLst/>
          </a:prstGeom>
        </p:spPr>
      </p:pic>
    </p:spTree>
    <p:extLst>
      <p:ext uri="{BB962C8B-B14F-4D97-AF65-F5344CB8AC3E}">
        <p14:creationId xmlns:p14="http://schemas.microsoft.com/office/powerpoint/2010/main" val="1753578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958E28-704F-442A-91A6-67BADA57ECE2}"/>
              </a:ext>
            </a:extLst>
          </p:cNvPr>
          <p:cNvSpPr>
            <a:spLocks noGrp="1"/>
          </p:cNvSpPr>
          <p:nvPr>
            <p:ph type="title"/>
          </p:nvPr>
        </p:nvSpPr>
        <p:spPr/>
        <p:txBody>
          <a:bodyPr/>
          <a:lstStyle/>
          <a:p>
            <a:r>
              <a:rPr lang="nl-BE" dirty="0"/>
              <a:t>Gerealiseerde activiteiten</a:t>
            </a:r>
          </a:p>
        </p:txBody>
      </p:sp>
      <p:sp>
        <p:nvSpPr>
          <p:cNvPr id="3" name="Tijdelijke aanduiding voor inhoud 2">
            <a:extLst>
              <a:ext uri="{FF2B5EF4-FFF2-40B4-BE49-F238E27FC236}">
                <a16:creationId xmlns:a16="http://schemas.microsoft.com/office/drawing/2014/main" id="{08EB1B0D-C01B-4320-AFC0-8A5817BF9E40}"/>
              </a:ext>
            </a:extLst>
          </p:cNvPr>
          <p:cNvSpPr>
            <a:spLocks noGrp="1"/>
          </p:cNvSpPr>
          <p:nvPr>
            <p:ph idx="1"/>
          </p:nvPr>
        </p:nvSpPr>
        <p:spPr>
          <a:xfrm>
            <a:off x="553144" y="1268761"/>
            <a:ext cx="8133656" cy="1512168"/>
          </a:xfrm>
        </p:spPr>
        <p:txBody>
          <a:bodyPr>
            <a:normAutofit/>
          </a:bodyPr>
          <a:lstStyle/>
          <a:p>
            <a:pPr marL="0" indent="0">
              <a:buNone/>
            </a:pPr>
            <a:r>
              <a:rPr lang="nl-BE" dirty="0"/>
              <a:t>Ondersteuning/samenwerking dienstencentrum, o.a. opening tweehandswinkeltje in de buurt</a:t>
            </a:r>
          </a:p>
          <a:p>
            <a:endParaRPr lang="nl-BE" dirty="0"/>
          </a:p>
          <a:p>
            <a:pPr marL="0" indent="0">
              <a:buNone/>
            </a:pPr>
            <a:endParaRPr lang="nl-BE" dirty="0"/>
          </a:p>
        </p:txBody>
      </p:sp>
      <p:pic>
        <p:nvPicPr>
          <p:cNvPr id="4" name="Afbeelding 3">
            <a:extLst>
              <a:ext uri="{FF2B5EF4-FFF2-40B4-BE49-F238E27FC236}">
                <a16:creationId xmlns:a16="http://schemas.microsoft.com/office/drawing/2014/main" id="{1B604412-B3A2-426E-9894-1BB0D8E368D0}"/>
              </a:ext>
            </a:extLst>
          </p:cNvPr>
          <p:cNvPicPr>
            <a:picLocks noChangeAspect="1"/>
          </p:cNvPicPr>
          <p:nvPr/>
        </p:nvPicPr>
        <p:blipFill>
          <a:blip r:embed="rId2"/>
          <a:stretch>
            <a:fillRect/>
          </a:stretch>
        </p:blipFill>
        <p:spPr>
          <a:xfrm>
            <a:off x="755576" y="2924944"/>
            <a:ext cx="7294645" cy="3653391"/>
          </a:xfrm>
          <a:prstGeom prst="rect">
            <a:avLst/>
          </a:prstGeom>
        </p:spPr>
      </p:pic>
    </p:spTree>
    <p:extLst>
      <p:ext uri="{BB962C8B-B14F-4D97-AF65-F5344CB8AC3E}">
        <p14:creationId xmlns:p14="http://schemas.microsoft.com/office/powerpoint/2010/main" val="2011163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D2C3BE-26A3-47AE-9F06-4306B88797B8}"/>
              </a:ext>
            </a:extLst>
          </p:cNvPr>
          <p:cNvSpPr>
            <a:spLocks noGrp="1"/>
          </p:cNvSpPr>
          <p:nvPr>
            <p:ph type="title"/>
          </p:nvPr>
        </p:nvSpPr>
        <p:spPr/>
        <p:txBody>
          <a:bodyPr/>
          <a:lstStyle/>
          <a:p>
            <a:r>
              <a:rPr lang="nl-BE" dirty="0"/>
              <a:t>Activiteit 17 november</a:t>
            </a:r>
          </a:p>
        </p:txBody>
      </p:sp>
      <p:sp>
        <p:nvSpPr>
          <p:cNvPr id="3" name="Tijdelijke aanduiding voor inhoud 2">
            <a:extLst>
              <a:ext uri="{FF2B5EF4-FFF2-40B4-BE49-F238E27FC236}">
                <a16:creationId xmlns:a16="http://schemas.microsoft.com/office/drawing/2014/main" id="{1C1AB6C6-C05D-41C4-9E08-D47F9617131E}"/>
              </a:ext>
            </a:extLst>
          </p:cNvPr>
          <p:cNvSpPr>
            <a:spLocks noGrp="1"/>
          </p:cNvSpPr>
          <p:nvPr>
            <p:ph idx="1"/>
          </p:nvPr>
        </p:nvSpPr>
        <p:spPr>
          <a:xfrm>
            <a:off x="5362058" y="1484784"/>
            <a:ext cx="3324741" cy="4536505"/>
          </a:xfrm>
        </p:spPr>
        <p:txBody>
          <a:bodyPr>
            <a:normAutofit lnSpcReduction="10000"/>
          </a:bodyPr>
          <a:lstStyle/>
          <a:p>
            <a:pPr marL="0" indent="0">
              <a:buNone/>
            </a:pPr>
            <a:r>
              <a:rPr lang="nl-BE" dirty="0"/>
              <a:t>Voortuinenactie:</a:t>
            </a:r>
          </a:p>
          <a:p>
            <a:pPr marL="0" indent="0">
              <a:buNone/>
            </a:pPr>
            <a:endParaRPr lang="nl-BE" dirty="0"/>
          </a:p>
          <a:p>
            <a:pPr marL="0" indent="0">
              <a:buNone/>
            </a:pPr>
            <a:r>
              <a:rPr lang="nl-BE" b="1" dirty="0"/>
              <a:t>Bekendmaking project en sensibilisering huurders</a:t>
            </a:r>
          </a:p>
          <a:p>
            <a:pPr marL="0" indent="0">
              <a:buNone/>
            </a:pPr>
            <a:endParaRPr lang="nl-BE" dirty="0"/>
          </a:p>
          <a:p>
            <a:pPr marL="0" indent="0">
              <a:buNone/>
            </a:pPr>
            <a:r>
              <a:rPr lang="nl-BE" dirty="0"/>
              <a:t>Samen voortuin proper maken &amp; houden! </a:t>
            </a:r>
          </a:p>
          <a:p>
            <a:pPr marL="0" indent="0">
              <a:buNone/>
            </a:pPr>
            <a:endParaRPr lang="nl-BE" dirty="0"/>
          </a:p>
          <a:p>
            <a:pPr marL="0" indent="0">
              <a:buNone/>
            </a:pPr>
            <a:endParaRPr lang="nl-BE" dirty="0"/>
          </a:p>
        </p:txBody>
      </p:sp>
      <p:pic>
        <p:nvPicPr>
          <p:cNvPr id="5" name="Afbeelding 4">
            <a:extLst>
              <a:ext uri="{FF2B5EF4-FFF2-40B4-BE49-F238E27FC236}">
                <a16:creationId xmlns:a16="http://schemas.microsoft.com/office/drawing/2014/main" id="{CE094C1F-D1AE-46F5-9071-E6DF41CE2B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445" y="1484784"/>
            <a:ext cx="5038531" cy="3717032"/>
          </a:xfrm>
          <a:prstGeom prst="rect">
            <a:avLst/>
          </a:prstGeom>
        </p:spPr>
      </p:pic>
      <p:sp>
        <p:nvSpPr>
          <p:cNvPr id="6" name="Tijdelijke aanduiding voor inhoud 2">
            <a:extLst>
              <a:ext uri="{FF2B5EF4-FFF2-40B4-BE49-F238E27FC236}">
                <a16:creationId xmlns:a16="http://schemas.microsoft.com/office/drawing/2014/main" id="{F8156B6E-821E-45E1-B380-2ED149A1A2F8}"/>
              </a:ext>
            </a:extLst>
          </p:cNvPr>
          <p:cNvSpPr txBox="1">
            <a:spLocks/>
          </p:cNvSpPr>
          <p:nvPr/>
        </p:nvSpPr>
        <p:spPr>
          <a:xfrm>
            <a:off x="179512" y="6021289"/>
            <a:ext cx="8634606" cy="783704"/>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2800" kern="1200">
                <a:solidFill>
                  <a:schemeClr val="bg1">
                    <a:lumMod val="50000"/>
                  </a:schemeClr>
                </a:solidFill>
                <a:latin typeface="Verdana" pitchFamily="34" charset="0"/>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bg1">
                    <a:lumMod val="50000"/>
                  </a:schemeClr>
                </a:solidFill>
                <a:latin typeface="Verdana"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50000"/>
                  </a:schemeClr>
                </a:solidFill>
                <a:latin typeface="Verdana"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50000"/>
                  </a:schemeClr>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nl-BE" b="1" dirty="0"/>
              <a:t>2019: </a:t>
            </a:r>
            <a:br>
              <a:rPr lang="nl-BE" dirty="0"/>
            </a:br>
            <a:r>
              <a:rPr lang="nl-BE" dirty="0"/>
              <a:t>start uitleendienst materiaal en tuinklusdienst </a:t>
            </a:r>
          </a:p>
          <a:p>
            <a:pPr marL="0" indent="0">
              <a:buFont typeface="Arial" pitchFamily="34" charset="0"/>
              <a:buNone/>
            </a:pPr>
            <a:endParaRPr lang="nl-BE" dirty="0"/>
          </a:p>
        </p:txBody>
      </p:sp>
    </p:spTree>
    <p:extLst>
      <p:ext uri="{BB962C8B-B14F-4D97-AF65-F5344CB8AC3E}">
        <p14:creationId xmlns:p14="http://schemas.microsoft.com/office/powerpoint/2010/main" val="725667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958E28-704F-442A-91A6-67BADA57ECE2}"/>
              </a:ext>
            </a:extLst>
          </p:cNvPr>
          <p:cNvSpPr>
            <a:spLocks noGrp="1"/>
          </p:cNvSpPr>
          <p:nvPr>
            <p:ph type="title"/>
          </p:nvPr>
        </p:nvSpPr>
        <p:spPr/>
        <p:txBody>
          <a:bodyPr/>
          <a:lstStyle/>
          <a:p>
            <a:r>
              <a:rPr lang="nl-BE" dirty="0"/>
              <a:t>Individuele acties</a:t>
            </a:r>
          </a:p>
        </p:txBody>
      </p:sp>
      <p:sp>
        <p:nvSpPr>
          <p:cNvPr id="3" name="Tijdelijke aanduiding voor inhoud 2">
            <a:extLst>
              <a:ext uri="{FF2B5EF4-FFF2-40B4-BE49-F238E27FC236}">
                <a16:creationId xmlns:a16="http://schemas.microsoft.com/office/drawing/2014/main" id="{08EB1B0D-C01B-4320-AFC0-8A5817BF9E40}"/>
              </a:ext>
            </a:extLst>
          </p:cNvPr>
          <p:cNvSpPr>
            <a:spLocks noGrp="1"/>
          </p:cNvSpPr>
          <p:nvPr>
            <p:ph idx="1"/>
          </p:nvPr>
        </p:nvSpPr>
        <p:spPr/>
        <p:txBody>
          <a:bodyPr>
            <a:normAutofit lnSpcReduction="10000"/>
          </a:bodyPr>
          <a:lstStyle/>
          <a:p>
            <a:pPr marL="0" indent="0">
              <a:buNone/>
            </a:pPr>
            <a:r>
              <a:rPr lang="nl-BE" dirty="0"/>
              <a:t>Iedere Pleinmaker heeft ook zijn ‘vakgebied’</a:t>
            </a:r>
          </a:p>
          <a:p>
            <a:pPr marL="0" indent="0">
              <a:buNone/>
            </a:pPr>
            <a:endParaRPr lang="nl-BE" dirty="0"/>
          </a:p>
          <a:p>
            <a:r>
              <a:rPr lang="nl-BE" dirty="0"/>
              <a:t>Schoolwerkbegeleiding</a:t>
            </a:r>
          </a:p>
          <a:p>
            <a:endParaRPr lang="nl-BE" dirty="0"/>
          </a:p>
          <a:p>
            <a:r>
              <a:rPr lang="nl-BE" dirty="0"/>
              <a:t>Sport</a:t>
            </a:r>
          </a:p>
          <a:p>
            <a:endParaRPr lang="nl-BE" dirty="0"/>
          </a:p>
          <a:p>
            <a:r>
              <a:rPr lang="nl-BE" dirty="0"/>
              <a:t>Jongeren activeren</a:t>
            </a:r>
          </a:p>
          <a:p>
            <a:pPr marL="0" indent="0">
              <a:buNone/>
            </a:pPr>
            <a:endParaRPr lang="nl-BE" dirty="0"/>
          </a:p>
          <a:p>
            <a:r>
              <a:rPr lang="nl-BE" dirty="0"/>
              <a:t>Moeders/vaders activeren</a:t>
            </a:r>
          </a:p>
          <a:p>
            <a:pPr marL="0" indent="0">
              <a:buNone/>
            </a:pPr>
            <a:endParaRPr lang="nl-BE" dirty="0"/>
          </a:p>
        </p:txBody>
      </p:sp>
    </p:spTree>
    <p:extLst>
      <p:ext uri="{BB962C8B-B14F-4D97-AF65-F5344CB8AC3E}">
        <p14:creationId xmlns:p14="http://schemas.microsoft.com/office/powerpoint/2010/main" val="2178030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45787B-CCC7-4280-97D9-EC6F6A56A65F}"/>
              </a:ext>
            </a:extLst>
          </p:cNvPr>
          <p:cNvSpPr>
            <a:spLocks noGrp="1"/>
          </p:cNvSpPr>
          <p:nvPr>
            <p:ph type="title"/>
          </p:nvPr>
        </p:nvSpPr>
        <p:spPr/>
        <p:txBody>
          <a:bodyPr/>
          <a:lstStyle/>
          <a:p>
            <a:r>
              <a:rPr lang="nl-BE" dirty="0"/>
              <a:t>De Pleinmakers! </a:t>
            </a:r>
          </a:p>
        </p:txBody>
      </p:sp>
      <p:sp>
        <p:nvSpPr>
          <p:cNvPr id="4" name="Tekstvak 3">
            <a:extLst>
              <a:ext uri="{FF2B5EF4-FFF2-40B4-BE49-F238E27FC236}">
                <a16:creationId xmlns:a16="http://schemas.microsoft.com/office/drawing/2014/main" id="{1A6D8463-FF71-40C0-BA72-66A8C7036762}"/>
              </a:ext>
            </a:extLst>
          </p:cNvPr>
          <p:cNvSpPr txBox="1"/>
          <p:nvPr/>
        </p:nvSpPr>
        <p:spPr>
          <a:xfrm>
            <a:off x="2627784" y="2780928"/>
            <a:ext cx="4680520" cy="369332"/>
          </a:xfrm>
          <a:prstGeom prst="rect">
            <a:avLst/>
          </a:prstGeom>
          <a:noFill/>
        </p:spPr>
        <p:txBody>
          <a:bodyPr wrap="square" rtlCol="0">
            <a:spAutoFit/>
          </a:bodyPr>
          <a:lstStyle/>
          <a:p>
            <a:r>
              <a:rPr lang="nl-BE" dirty="0">
                <a:solidFill>
                  <a:srgbClr val="FF0000"/>
                </a:solidFill>
              </a:rPr>
              <a:t>HIER NOGMAALS FOTO OM AF TE SLUITEN</a:t>
            </a:r>
          </a:p>
        </p:txBody>
      </p:sp>
      <p:pic>
        <p:nvPicPr>
          <p:cNvPr id="5" name="Afbeelding 4">
            <a:extLst>
              <a:ext uri="{FF2B5EF4-FFF2-40B4-BE49-F238E27FC236}">
                <a16:creationId xmlns:a16="http://schemas.microsoft.com/office/drawing/2014/main" id="{3D0E228C-A133-4F0A-91F4-ED1E9887511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666" t="13236" b="22380"/>
          <a:stretch/>
        </p:blipFill>
        <p:spPr>
          <a:xfrm>
            <a:off x="0" y="1340768"/>
            <a:ext cx="9134399" cy="4104456"/>
          </a:xfrm>
          <a:prstGeom prst="rect">
            <a:avLst/>
          </a:prstGeom>
        </p:spPr>
      </p:pic>
    </p:spTree>
    <p:extLst>
      <p:ext uri="{BB962C8B-B14F-4D97-AF65-F5344CB8AC3E}">
        <p14:creationId xmlns:p14="http://schemas.microsoft.com/office/powerpoint/2010/main" val="5226343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94C147F-C4B6-4FFB-A4B4-A16ADB92F85E}"/>
              </a:ext>
            </a:extLst>
          </p:cNvPr>
          <p:cNvSpPr>
            <a:spLocks noGrp="1"/>
          </p:cNvSpPr>
          <p:nvPr>
            <p:ph type="ctrTitle"/>
          </p:nvPr>
        </p:nvSpPr>
        <p:spPr/>
        <p:txBody>
          <a:bodyPr/>
          <a:lstStyle/>
          <a:p>
            <a:r>
              <a:rPr lang="nl-BE" dirty="0"/>
              <a:t>Vragen? </a:t>
            </a:r>
          </a:p>
        </p:txBody>
      </p:sp>
      <p:sp>
        <p:nvSpPr>
          <p:cNvPr id="5" name="Ondertitel 4">
            <a:extLst>
              <a:ext uri="{FF2B5EF4-FFF2-40B4-BE49-F238E27FC236}">
                <a16:creationId xmlns:a16="http://schemas.microsoft.com/office/drawing/2014/main" id="{885C3793-2862-4755-BA03-B6D1CD3C26DC}"/>
              </a:ext>
            </a:extLst>
          </p:cNvPr>
          <p:cNvSpPr>
            <a:spLocks noGrp="1"/>
          </p:cNvSpPr>
          <p:nvPr>
            <p:ph type="subTitle" idx="1"/>
          </p:nvPr>
        </p:nvSpPr>
        <p:spPr/>
        <p:txBody>
          <a:bodyPr/>
          <a:lstStyle/>
          <a:p>
            <a:r>
              <a:rPr lang="nl-BE" dirty="0"/>
              <a:t>Bedankt voor je aandacht! </a:t>
            </a:r>
          </a:p>
        </p:txBody>
      </p:sp>
    </p:spTree>
    <p:extLst>
      <p:ext uri="{BB962C8B-B14F-4D97-AF65-F5344CB8AC3E}">
        <p14:creationId xmlns:p14="http://schemas.microsoft.com/office/powerpoint/2010/main" val="379550918"/>
      </p:ext>
    </p:extLst>
  </p:cSld>
  <p:clrMapOvr>
    <a:masterClrMapping/>
  </p:clrMapOvr>
</p:sld>
</file>

<file path=ppt/theme/theme1.xml><?xml version="1.0" encoding="utf-8"?>
<a:theme xmlns:a="http://schemas.openxmlformats.org/drawingml/2006/main" name="template_WPM_v_3">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ieuwe_template_WPM" id="{003FAFDC-4DE4-4501-B298-705024AF2827}" vid="{D98F3758-F2E3-4541-9F30-015E94B97B7A}"/>
    </a:ext>
  </a:ext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voor personeelsvergadering WPM</Template>
  <TotalTime>374</TotalTime>
  <Words>1374</Words>
  <Application>Microsoft Office PowerPoint</Application>
  <PresentationFormat>Diavoorstelling (4:3)</PresentationFormat>
  <Paragraphs>287</Paragraphs>
  <Slides>27</Slides>
  <Notes>18</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27</vt:i4>
      </vt:variant>
    </vt:vector>
  </HeadingPairs>
  <TitlesOfParts>
    <vt:vector size="32" baseType="lpstr">
      <vt:lpstr>Arial</vt:lpstr>
      <vt:lpstr>Calibri</vt:lpstr>
      <vt:lpstr>Verdana</vt:lpstr>
      <vt:lpstr>Wingdings</vt:lpstr>
      <vt:lpstr>template_WPM_v_3</vt:lpstr>
      <vt:lpstr>Toelichting  project “Pleinmakers”</vt:lpstr>
      <vt:lpstr>Woonpunt Mechelen</vt:lpstr>
      <vt:lpstr>Oud Oefenplein…</vt:lpstr>
      <vt:lpstr>Oud Oefenplein…</vt:lpstr>
      <vt:lpstr>Profiel bewoners Oud Oefenplein</vt:lpstr>
      <vt:lpstr>Samenwerken omtrent samenleven</vt:lpstr>
      <vt:lpstr>De Pleinmakers</vt:lpstr>
      <vt:lpstr>Belangrijkste taak</vt:lpstr>
      <vt:lpstr>Engagement?</vt:lpstr>
      <vt:lpstr>Profiel?</vt:lpstr>
      <vt:lpstr>Selectie (1)</vt:lpstr>
      <vt:lpstr>Selectie (2)</vt:lpstr>
      <vt:lpstr>Selectie (3)</vt:lpstr>
      <vt:lpstr>Resultaat</vt:lpstr>
      <vt:lpstr>Wat doet de Pleinmaker? </vt:lpstr>
      <vt:lpstr>Sociaal engagementsverklaring</vt:lpstr>
      <vt:lpstr>Organisatorisch</vt:lpstr>
      <vt:lpstr>Projectstructuur</vt:lpstr>
      <vt:lpstr>Ondersteuning en evaluatie</vt:lpstr>
      <vt:lpstr>Gerealiseerde activiteiten</vt:lpstr>
      <vt:lpstr>Gerealiseerde activiteiten</vt:lpstr>
      <vt:lpstr>Gerealiseerde activiteiten</vt:lpstr>
      <vt:lpstr>Gerealiseerde activiteiten</vt:lpstr>
      <vt:lpstr>Activiteit 17 november</vt:lpstr>
      <vt:lpstr>Individuele acties</vt:lpstr>
      <vt:lpstr>De Pleinmakers! </vt:lpstr>
      <vt:lpstr>Vragen?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[naam dienst]</dc:title>
  <dc:creator>Niki Verstraeten</dc:creator>
  <cp:lastModifiedBy>Viki.Leysen</cp:lastModifiedBy>
  <cp:revision>42</cp:revision>
  <cp:lastPrinted>2018-02-19T15:01:17Z</cp:lastPrinted>
  <dcterms:created xsi:type="dcterms:W3CDTF">2017-01-25T10:40:16Z</dcterms:created>
  <dcterms:modified xsi:type="dcterms:W3CDTF">2018-11-19T12:45:08Z</dcterms:modified>
</cp:coreProperties>
</file>